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82"/>
  </p:normalViewPr>
  <p:slideViewPr>
    <p:cSldViewPr snapToGrid="0">
      <p:cViewPr varScale="1">
        <p:scale>
          <a:sx n="126" d="100"/>
          <a:sy n="126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6T08:37:15.2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1978 6477 10948,'-62'-10'1271,"0"0"1,12 3-1,6-1-72,-4-6-628,29 8-593,-3-2-476,17 5 374,9 4 421,14 4-168,5 0 39,12 1 0,6 1-56,-3-4 0,3 0-470,1 1 1,4-1 0,1-1 387,1-1 0,0 0 0,0-1-715,12 0 1,4-1 705,-12 0 0,5 0 0,1-1 0,-2 0-553,5-1 0,-3 0 0,5 0 528,-10 0 1,4 1 0,2-1-1,0 0 1,-1 0-361,-4-1 1,-1 1-1,1 0 1,-1 0-1,2-1 277,3 0 1,0 0 0,1 1 0,0-1 0,0 0-64,0 0 0,2 0 0,-1 0 0,0 0 0,0 0-5,-1 0 0,1 1 1,-1-1-1,0 1 0,-1 0-142,-2 0 0,0 0 1,0 0-1,-2 0 1,-3 1 259,1 0 1,-3 0-1,0-1 1,2 1-700,-1 0 0,4 0 0,0-1 0,-2 1 0,-5 0 650,1 0 1,-4 0-1,0 0 1,8-1-1,1 1 1,-9 0-1,8-1 1</inkml:trace>
  <inkml:trace contextRef="#ctx0" brushRef="#br0" timeOffset="673">1904 7709 14398,'1'22'1266,"35"-4"-1188,19-14 1,12-4-1345,-15 0 0,4-1 1,2 1 1258,-8-2 0,2 1 0,1-1 0,2 0-481,-6 0 1,2 1-1,0-1 1,1 0-1,0 0 79,5 0 0,1 0 0,0 0 1,1 1-1,0-1-584,4 1 1,0-1-1,0 1 1,0 1-1,-1-1 924,-7 0 1,1 0 0,-1 1-1,-3 0 1,-2-1 0,10 1-1,-4 0 1,-6 0 0,-5 0 0,-1 0-1</inkml:trace>
  <inkml:trace contextRef="#ctx0" brushRef="#br0" timeOffset="1290">2245 9069 9492,'-44'9'471,"-1"0"1,1 0 0,-17 3 0,6 0-248,21-4 0,2 1 527,-29 8-280,21-4-348,9-3-230,20-6 231,10-2 1124,27 1-839,0-2-112,10 1 0,6-1-132,5-3 1,4-1-536,-5 1 1,4-1 0,5 0 399,2-1 1,4-1 0,3 0 0,-2 1-733,-2-1 1,1 1 0,-1 0 0,0-1 688,1 1 0,0 0 1,0 0-1,0 0-38,2 0 1,1 1 0,0 0 0,-2 0-411,-8 1 0,-1 0 0,0-1 1,3 1 210,-3 0 0,3-1 0,1 1 1,0 0-1,0-1-810,-1 0 0,1 1 0,0-1 0,-1 0 0,-1 0 1060,7 0 0,0 0 0,-4 0 0,-6 0 0,10 0 0,-12 0 0,-12 1 0</inkml:trace>
  <inkml:trace contextRef="#ctx0" brushRef="#br0" timeOffset="2033">5718 6043 23051,'-46'-9'-578,"10"25"709,34 31 0,11 11-195,-2-19 0,1-1-1178,1 8 1,3-5 1227,14-9 726,14-16-298,12-10-403,-15-8 0,3-5 108,0-5 1,3-4 0,-2 0-410,4-3 0,1-3 309,1-4 0,5-3 0,-4 1-23,5-5 0,1-1 18,-15 9 0,4-3 0,0 0 1,-4 2-445,-1 2 0,-2 1 0,1-1 399,10-7 0,3-2 1,-6 3-20,-3 4 1,-3 1 1,6-4 0,1 1-1358,-10 6 1,-1 2 1403,19-4 1,-27 13 0,-11 8-1</inkml:trace>
  <inkml:trace contextRef="#ctx0" brushRef="#br0" timeOffset="2532">5469 7790 13373,'-15'-58'2173,"1"0"1,1 11-1,5 6-1960,10-2-146,7 25-28,2 21 23,1 2 84,6 27-3359,3 26 3252,-3-8-1126,-4-3 1,0-1 1119,-2-7-32,1-5 1,2-2 138,8-3 364,22-4-129,0-20-218,4-12-11,-12-13 0,-1-5 1908,6-6-2032,-9 6 1,4-3 0,-2 1-54,-1 1 0,-2 2-22,7-6 0,2 0-298,-6 5 1,-1 2-3190,-4 5 0,0 1 3540,20-11 0,-12 10 0,-27 13 0</inkml:trace>
  <inkml:trace contextRef="#ctx0" brushRef="#br0" timeOffset="2917">5278 9195 9520,'-5'-4'6503,"1"0"-5409,-16-26 1,-1-9 463,7 4-1253,-9-6 0,3 2 798,15 10-1007,4 19-46,1 3 28,3 12 68,6 15-40,3 11-33,13 25-34,-1-7-2,-7-21 0,2-3 120,21 3-28,-3-13 83,-1-14 1,1-4-106,4-5 2,7-10 0,3-4-411,-18 4 0,-1-2 304,5-3 1,2-2-1465,12-6 0,-3 3-7494,-8 5 8322,-4 4 1,-6 3-1,-21 12 1,-4 3-1</inkml:trace>
  <inkml:trace contextRef="#ctx0" brushRef="#br0" timeOffset="2.93674E6">1872 7734 24575,'14'0'0,"12"0"0,-5 0 0,11 0 0,-11 0 0,0 0 0,-1 0 0,3 0 0,5 0 0,1 0 0,-1 0 0,7 0 0,3 0 0,16 0 0,-20 0 0,0 0 0,-1 0 0,0 0 0,1 0 0,0 0 0,23-2 0,-2-1 0,-3-1 0,-19 1 0,0 0 0,11-3 0,10 0 0,-22 2 0,-1 0 0,2 2 0,-1-2 0,4 0 0,0 1 0,0 0 0,13-3 0,6-2 0,-4-2 0,2 1 0,-3-2 0,-10 1 0,10-2 0,-8 1 0,-13 5 0,9-1 0,-15 4 0,3 0 0,-1 1 0,0 0 0,1 1 0,-1 1 0,6 0 0,-9 0 0,3-1 0,2-1 0,-5 0 0,8 0 0,-10 0 0,-1 0 0,1 0 0,4 1 0,-6 1 0,5 0 0,-7 0 0,2 0 0,-2 0 0,2 0 0,0 0 0,0 0 0,-1 0 0,5 0 0,-4 0 0,5 0 0,-5 0 0,1 0 0,12 0 0,2 0 0,0 0 0,-2 0 0,-10 0 0,1 1 0,2 1 0,1 0 0,0 1 0,0-1 0,-2 0 0,-1-1 0,12-1 0,-12 0 0,20 0 0,-20 0 0,8 0 0,-9 0 0,-3 0 0,1 0 0,4 0 0,-5 0 0,7 0 0,-5 0 0,2 0 0,0 0 0,1 0 0,-2 0 0,-2 0 0,2 0 0,-4 0 0,6 0 0,-7 0 0,1 0 0,-6 0 0,0 0 0,-3 0 0,0 0 0,-4 2 0,-1 0 0,-2 3 0,0-2 0,-1-1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6T08:37:22.1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1678 2280 32767,'46'-18'0,"0"-1"0,0 1 0,0 1 0,-1 1 0,0 4-163,11 8 0,-1 4-1939,-3-1 1,-3 2 234,-7 3 0,-5 0-1191,10 6 1870,-22 7 1,-19-9-1,-3 0 1</inkml:trace>
  <inkml:trace contextRef="#ctx0" brushRef="#br0" timeOffset="333">1960 2463 25188,'-44'25'1515,"0"-1"1,1 1 0,-2 1 0,0-1 0,11-5-1516,9-3 0,-4 4 0,29-16-599,15-2 101,5-2 482,16-8 0,7-3-87,-5 0 0,3-1-254,-2-1 0,4-1 0,-2-1 424,14-6 1,-4-1-93,-2-1 0,-4 0 65,-13 5 1,-3-2 791,-1-6 0,-6-2-256,-11-12-576,-13-19-46,-30 10-495,10 24 1,-1 2-586,-17-11 1395,-6-6-352,22 13-1475,0 0 314,15 9 462,8 10 1928,3 4 339,12 6-557,14 12-583,17 18-370,-12 1 1,-2 3-349,-8-9 1,-2 2 106,5 19 0,-5 4-100,-13-11 1,-4-1-1327,-2 14 0,-2 0 1584,-3-6 1,-2-3 0,-5 13 0,2-26 0</inkml:trace>
  <inkml:trace contextRef="#ctx0" brushRef="#br0" timeOffset="3474">3862 2435 13839,'1'-8'6587,"1"1"-5893,0-28 1,-3-5 207,-7 10-622,4-14 0,-5 5-41,-19 25-110,0 8 47,-3 13 1,-4 5 14,6 2 0,0 3-352,-15 10 1,2 3 383,13-7 0,2 2-27,0 7 0,3 2 124,3 18-234,13-15 1,8 0-165,21-2 1,7-2-443,0-4 1,3-4 301,6-3 0,4-5-60,9-4 0,-2-4-147,2 2 119,-1-1 1,-1 2-3066,-9 6 3080,-1-1 795,-34 4-372,-16-11 187,-29 10-219,2-8 1,-6-2-463,-1 1 0,-3-1 459,-14 1 1,2-2-12,20-4 1,2-2 176,-14-4 1,6-6-2004,6-16 1718,-5-14 1,39 13-1,13 3 1</inkml:trace>
  <inkml:trace contextRef="#ctx0" brushRef="#br0" timeOffset="4205">4299 2157 26519,'0'-4'1774,"0"1"-341,0 3-605,-19 22 383,14 0-1224,-4 19 0,1 7-1038,8-10 0,3 2 735,-2 19 0,0 3-84,0-10 1,-1 0-161,-2 0 0,-1-1 105,1-12 1,0 0-938,-2 4 0,0-2-3322,1 20 2159,6-9 1131,6-17 900,6-35 973,-4-9 1141,-1-32-628,-9 4 151,-7-23 172,-10 5 1489,-3 0-1412,-1 4-394,6 9-1345,6 13-663,7-3 656,14 15 774,30-10 205,-4 15-366,-2 5 0,4 2-294,21 2 277,-23 2 1,1 1-22,-4 1 1,0 1 111,23 2-136,-18 2-463,3-4-54,-21-1 306,5-1 264,-18 0 197,-5 0-163,-5 1 90,-4 3-309,-8 9-37,-10 11 172,-11 12 184,2 9-174,8-1-89,14-10 106,25-2-37,33-16-47,13-6-509,-21-10 1,2-5 413,-7-2 1,-1-3-82,-4-2 1,0-1 253,18-13 292,-15 0-243,-16 0-22,-17 1-428,-17-2-143,-18 2-102,-19 2 241,22 14 0,-2 2-7,-1 2 1,1 1-318,-25-1 1104,16 4-832,19 1-81,13 3-232,10 7-998,11 7-3145,13 6 4717,7 0 0,-7-10 0,-8-6 0</inkml:trace>
  <inkml:trace contextRef="#ctx0" brushRef="#br0" timeOffset="4558">5216 2555 25292,'21'-33'-19,"0"-1"1,3 7-1,3 9 8,7 23 0,1 10-491,22 7 435,-19 0 0,-3 5-96,0 15 93,-13-12 0,-5 3 3,-12 25 50,-20-4 68,-11-7 94,-9-16 261,2-15-120,6-20 52,10-19-159,8-20-78,10-17-90,5 26 0,2-1-183,4 1 0,3 1 152,3 2 0,2 2-86,3 2 0,2 2-295,1 4 0,2 3-696,2 2 1,1 3 1096,3 3 0,-2 3 0,5 0 0,-6 5 0</inkml:trace>
  <inkml:trace contextRef="#ctx0" brushRef="#br0" timeOffset="4925">5908 2643 22190,'50'-15'281,"1"1"1,-5 1 0,-5 0 133,2-6-219,-14 4 1069,3-28-1013,-27 20-56,-1-21-49,-26 28 93,-20 8-44,0 9-39,-7 9-95,20 3-6,3 10-28,12 3-17,1 13-56,10 19-16,8-16-113,5-11 0,6-2-1424,25 11-427,-11-17 1,2 0 2024,-1-4 0,-2-3 0,12 4 0,-20-11 0</inkml:trace>
  <inkml:trace contextRef="#ctx0" brushRef="#br0" timeOffset="6259">7716 2839 20218,'-3'-56'1165,"0"0"0,-3 2 0,-4 4-902,-2 14 0,-4 2-341,-1 3 0,-2 3 346,-24-18-83,-3 19-78,-8 19-74,9 13-14,8 12 1,1 7-14,10-2 0,2 3-355,-12 12 0,3 3 338,9-2 0,5 1-20,3-1 0,4 1-3,5-3 1,6-2-1,17 19 245,24-21-192,-9-25 1,5-7 5,7-8 1,2-6-556,6-7 1,1-6 544,-14 5 0,-1-2 0,0-1-4,0-3 0,-2 0 0,0-2 6,-3 0 0,-1-1 0,-2-2 8,9-14 1,-5-3-12,-6 0 0,-5 0-167,-4 2 1,-4 0 180,-3 4 0,-2 1 69,-3 7 1,-3 2 716,-3-23-663,-3 26 217,-5 6-176,4 20 960,0 1-1088,1 13 1218,-2 14-913,-3 27-95,0-14 0,0 4-559,-2 9 0,-1 2 532,-2 5 0,-1 3-117,4-9 1,0 1-1,0-2 107,0 1 1,3 0-143,1-7 0,2 2 0,5-6-325,7-7 1,4-3-140,5 3 0,6-4 37,6-8 0,5-7 162,4-5 1,3-7 138,12-12 0,2-8 125,-6-1 0,-2-3-327,-1-4 0,-2-2 432,-4-5 1,-3 0 128,-10 5 1,-2-2 98,4-4 1,-2-2-2,-3-1 0,-5 1-126,3-15-281,-9 11 831,-20 23-1582,-6 12 316,-12 3 136,-8 14-2519,-18 22 2577,16-3 103,9-4 1,3 3-428,1 13 305,2 10 290,11-5-200,16-7-278,7-10 0,11-11 3227,4-10-2967,5-16 804,2-11-389,7-21 114,-11 0-66,-2-8-5,-18 17 136,-3-2 41,-7 12-548,1 3-193,-5 7-220,0 10 17,-7 8 72,-6 9 11,-5 12 41,1 16 22,10-4 245,9-3 64,22-9-5,12-14 11,0-7 1,3-4 4,16-2-2,-1-12 0,0-5 20,-5-5-3,-3-3 0,-1-3 2,-6-2 42,-3-13 1,-1-6-751,-15 15 1,-1-2 762,6-11 0,-1-3 63,-4-9 1,-4 3 70,2-5-59,-3 5 1,-1 1-55,-5-2 250,-1-3 241,-10 16-283,1 22-245,-4 9-259,3 18 1755,-1 18-1302,0 23 84,0 6-220,5 1 0,3 3-927,2-12 0,3 1 708,-1-3 1,1 4 0,1-2-174,6 13 1,2-1-1064,-3-13 1,1 1 0,0-2 430,5 9 1,-1-2-793,3 3 1,-1-4-2118,5 0-6000,-6-11 8854,-12-26 0,-1-2 0,-6-9 0</inkml:trace>
  <inkml:trace contextRef="#ctx0" brushRef="#br0" timeOffset="6741">9088 2645 26084,'-4'-43'-498,"-1"-1"0,7 6 1,9 6 172,31 17 1,9 9-601,-12 0 1,0 0 673,14-1 1,3-2 91,-13 2 0,1-1 0,-2 1 137,4-1 0,0-2 61,16-4 1,-7-2-284,-18-4 462,-5 0 569,-15-4 73,-18 6-462,-9 1-121,-16 5 768,-2 10-454,-5 10 1,-1 5 50,-6 5-205,0 5 1,0 3-166,15-6 0,2 2-215,-4 4 1,3 2 45,4 1 1,7 1 179,8 12-262,13-7-214,32-20 86,-9-15 1,2-4-31,1-1 1,2-3-553,6-4 0,-1-3 483,8-11 643,-3-6-126,-19 2-79,-5 4-21,-8 2-139,-11 15 76,-2 4 1047,-1 4-1273,-1 1-36,-1 6 4,-1 0-110,1 28-127,1 2-526,10 23-1194,9-1-1667,-3-28 1,2 0 3733,16 21 0,-11-20 0,-9-15 0</inkml:trace>
  <inkml:trace contextRef="#ctx0" brushRef="#br0" timeOffset="7169">10861 2705 21170,'14'-60'1490,"1"1"0,-3 8 0,-2 8-1076,-3 14-397,-6 17-112,-2 16 95,-3 15-39,-4 20-28,-2 21 5,2-2-798,6-9 0,2 3 107,4-16 0,2 1-1518,3 14 0,2-1 2271,0-17 0,1-5 0,5 6 0,-7-18 0</inkml:trace>
  <inkml:trace contextRef="#ctx0" brushRef="#br0" timeOffset="7542">11166 2248 18845,'-38'-40'397,"-1"0"0,7 4 0,3 13 726,4 28-986,11 16 325,6 13-395,4 13-29,9 6-50,4 0 48,7-5 203,3-13-242,-6-12 897,2-10-487,-7-11-98,6-11-28,-2-11 131,3-20-133,-4 1-121,-4 1 320,-6 6-4,-4 15-219,-1 0-212,-2 9-200,-9 8 357,5 6-207,-16 27-496,11 5-455,6-7 0,2 2-8633,8 29 9594,4-16 1,3-14 0,-5-24 0</inkml:trace>
  <inkml:trace contextRef="#ctx0" brushRef="#br0" timeOffset="7908">11524 2590 26241,'0'-41'99,"0"1"0,1-1 0,-1 18-165,0 27 55,12 32-30,0 3 25,-2-6 1,2 3-2125,-1-2 1,-1 0 2123,3 11 4,2 9 886,-8-35-816,1-3-2,1-16 217,25-42-14,-2-1-137,-6 5 0,0-2-353,-5 6 1,-2 2 241,1-1 0,-1 0 88,0 3 0,0 2 85,18-20 3155,-1 16-3331,-1 12 8,1 15-51,2 20-1,1 19-62,-7 5-1395,-7 3 0,-1 4 1463,-5-7 0,-1-1 1,-1-2-1,-1-3 0,5 13 1</inkml:trace>
  <inkml:trace contextRef="#ctx0" brushRef="#br0" timeOffset="8184">13572 1821 24351,'-25'-43'606,"-1"0"1,0 0-1,-7-13 1,3 7-428,11 20 0,3 4-145,-4-1-96,10 24 145,12 49-63,4-2-1124,3 12 0,3 6 1109,-3-22 1,1-1 0,0 4-10,3 12 1,2 4-1,-1 1-9,-3-13 1,-1 0-1,1 1 1,0 2-106,1 9 0,0 3 1,0-1-1,-1-4-54,0-1 1,-2-4-1,1 2-530,-1-3 0,1 4 0,0-2 0,0-5 409,2-4 1,-1-4 0,0-3 0,0 8 0,0-4 0,0-9 0,1 1-1</inkml:trace>
  <inkml:trace contextRef="#ctx0" brushRef="#br0" timeOffset="8408">13341 2591 22251,'-6'-8'3097,"1"1"-2881,-13-24 0,0-6-82,9 11-198,1-18 0,13 2-149,44 23 106,-15 9 0,2 1-411,1 4 1,2 2 38,8 2 0,1 1-538,2 0 1,3 2-474,-12-1 0,2 2 1,0-1 1489,21 1 0,-6 0 0,-24 1 0,-3-2 0,20 1 0</inkml:trace>
  <inkml:trace contextRef="#ctx0" brushRef="#br0" timeOffset="9925">14219 2259 14908,'-2'-9'8279,"0"2"-7714,2 7 370,0 0-929,-45 3 11,38 11 0,-32-2 5,57 17-5,4-10 0,9 5 106,7-10 11,-5-6-55,-5-8 133,-2-7-4,-10-8-12,3-15-89,-10 0-46,-2-1 135,-15-2-140,2 18 39,-13-9-11,0 15 187,-16 3-41,-1 12 32,-6 9 57,13 5-47,-1 13-3473,9 14 3347,5-8-422,9-3 1,4-1 207,7-3-180,13 26-38,13-24 18,18 5 171,-11-19 0,2-4 72,-6-4 1,0-2 28,5-1 1,-2-2 56,3-3 2897,-5-6-2928,-9-9 966,-6 0-929,7-25-106,-12 1-52,8-22-81,-8 13-14,4-12 287,-3 5-45,3 4 231,1 2-119,2 19 49,-2 11 70,16 4 20,3 7-63,13 4-30,8 15-31,-15 6-198,-7 5-50,-13 7-182,-8-2-283,6 19-236,-2-6-405,4 5 206,-6-21-1450,8 0-3570,4-15 764,0-5 2552,3-14 2702,-14-5 2426,1-23-934,-13 12 1769,1-29 852,-4-7-3065,-1 10 224,2 8 1,2 1-657,2 8 368,8-21-339,-7 30-346,1 3-127,-5 9-37,0 13 15,5 15-168,-1 4-18,2 10 0,0 5-54,4 24-324,-4-16 1,-1 1 390,-3-7 0,-2-3-193,3 18-24,0 1-19,-5-20 153,1 3 69,-2-18 127,-1-8-51,0-17 679,1-11-731,3-27-38,-3 5 57,0 5 1,0-1 0,-1-3 45,3-22 37,2 7-66,2 5-32,3 5-20,0 21 120,4 7 73,-1 7 18,19 2-16,-4 12-34,16 7-9,-14 5-115,-9 2 1,0 3 24,6 14-330,-10-10 0,0 0 82,0 6-61,-4 1-14,-7-12 92,-3-6 76,-1-6 157,-3-10 12,1-5-41,3-8 368,3-12-408,1-1 35,12-26-23,-3 15 6,12-14-23,-4 18-11,2 11 34,0 10-11,2 6-29,5 10 17,4 7-29,1 14-46,-1 9 38,-3 11 26,-6 7-356,-4 3 395,-6-6-28,-2-5-4,-3-12 12,-1-10 11,-4-11 19,1-8-10,5-12 391,4-8-402,0-5 42,-1-11 1,-1-7 18,-5 3 1,-2-1-1255,5-4 1,-2-1 1195,-5 6 0,-2 3 64,-1-12-16,-3 15 184,-1-18-151,-4 29 146,-6-13-179,2 22 89,-5-4-112,6 11 2407,1-1-2256,3 4 217,1 4-345,7 9 49,10 15-3,5 2-48,-2-3 0,4 2-17,8 7 0,2 1-507,0 1 0,1 1 421,5 7 0,-2-2-117,-15-18 1,-3 1 59,-1 6 1,-5-1-409,-7 9 58,-5 6-2488,-42-3 2904,-17-20 0,11 1 0,4-15 0</inkml:trace>
  <inkml:trace contextRef="#ctx0" brushRef="#br0" timeOffset="10518">18262 2272 22559,'22'-51'965,"-1"1"1,-1 7-1,-6 7-259,-14 18-617,-5 14-61,-23 6 23,-26 25-509,5-3 469,13 0 0,4 4-28,3 12-7,4 14 27,19-13 9,17-10 0,9-2-716,29 7 705,-7-11 0,4-4 12,1-8 0,1-4 20,1-4 0,-2-4 14,-4-4 1,-3-5 22,-7-2 1,-4-3 94,11-24-26,-20-10-50,-20-8-47,-17-4-30,3 28 0,-3 3 204,-5 0 0,-2 4-210,-15-12 16,8 18 1,-2 4-51,-9 3-140,-16-1-34,22 21 551,12 12-1865,10 16-3613,18 14 5135,8-3 0,0-15 0,-1-15 1</inkml:trace>
  <inkml:trace contextRef="#ctx0" brushRef="#br0" timeOffset="10891">19204 2146 20123,'-6'-35'2260,"1"0"0,-13-13-1930,2 5 0,-4 3 159,-23 3-65,-4 17-127,-5 36 77,19 6-284,12 12 0,5 9-803,6 1 0,4 4 761,1-3 1,1 2 0,3 2-694,1 5 0,4 2 1,1 0 631,2 4 0,2 0 0,2 0-65,2 0 0,2 0 1,0-1-93,1 0 1,1-2-1,-1 1-144,-1-3 0,0 0 0,-2-1-74,-2-2 0,-2-1 1,-3-1 26,-4-4 1,-2-1 0,-3-2 230,-7 11 1,-6-5 47,-5-13 1,-5-7 56,-29-3 49,20-37 0,1-10 319,-11-12-260,15-10 0,5-6 717,13 7 1,6-4-633,3 0 0,3-6 0,4 2-77,2 7 1,2 1-1,3 1-178,5-21 1,5 4 138,8 9 1,4 6-43,-2 10 1,2 2-41,10-7 0,3 2-120,2 4 1,1 3-369,0 4 0,0 1-2622,-2 2 1,-1 1 3139,-9 4 1,-3 2 0,9-6 0,-22 10 0</inkml:trace>
  <inkml:trace contextRef="#ctx0" brushRef="#br0" timeOffset="11342">20608 2384 27987,'9'-50'888,"0"0"1,2-9-1,-1 1-737,-2 14 0,0 1-197,2-9 1,-1-2 523,1 0 0,-2 3-168,-2 15 1,-2 3-67,4-18-161,-8 36-589,-1 13 632,-2 19-34,1 26 0,0 8-62,0-17 1,1 1-457,-1 5 1,1 4-1,1 0 159,1 9 0,1 2-137,1-4 0,1 3 0,0-2 93,-1-9 1,1-1-1,0 3-504,3 4 0,2 5 0,0-1 0,-1-9-471,1-4 0,1-3 1162,3 8 1,3 4 0,-3-10 0,-1-6-1,7 9 1</inkml:trace>
  <inkml:trace contextRef="#ctx0" brushRef="#br0" timeOffset="12309">21211 2349 21237,'0'-9'1058,"-13"-24"1,-6-4-5888,-12-1 4845,10 1 0,-3 2 1431,-22 5-867,24 25 217,-32 5-35,25 8-207,-7 9 1,0 2 755,2 6-900,-4 7 0,2 3-45,9-3-285,2 6 1,4 0-299,10-6 591,-2 27-1195,24-25-595,28 10 181,15-15 925,-25-16 1,5-4-12,26-6 0,2-5 194,-22-3 0,-1-1 1501,17-1 1,-1-3-1347,-15-3 0,-6-2 822,5-5-796,-5-3 0,-1-2-3193,3-10 3058,6-8 61,-22 9 255,-13 10 77,-6-4-65,-9 9-572,-8 4 459,2 8 185,-4 5 3420,7 1-3458,3 1-172,10 6-225,21 5 277,11 3 3,-2-7 0,3-1 69,10-1-87,-8-6 1,-2-3 159,-5-8 72,8-11-220,-25 2 308,-7-8-261,-9 4-106,-13-13-346,2 14 261,-24-7 105,13 21 147,-11-2 102,8 10 312,3 10 351,6 0 92,-4 27-881,13 0-242,-1 20 0,14-15 0,8-8 0,6-2-425,22 10-401,-7-12 0,2-2-421,19 1 637,-18-15 0,1-3 127,0-5 0,0-4 346,1-1 1,0-1 61,-3-1 1,-2-4-1246,3-11 0,-6-3 1556,-4 0-161,11-18 168,-29 7-255,-4 14 541,-11-16-817,-4 23 302,-9-1-336,5 9 3500,6 6-3245,5 5-71,11 6-13,2 0 7,32 14 206,3-11-58,-8-4 1,3-2-586,-3-6 0,-1-1 607,22 0-118,-22-8 1,-3-4 266,4-9 146,7-15 5,-24-5-95,-9-5-166,-6 8 403,-3-5-248,-2 21 945,1-1-1398,-3 23 313,1 8-237,-4 33 102,3-12 0,0 4-575,0 16 1,0 4 558,1-12 0,0 1 0,1 1-758,0 4 1,0 0-1,1 1 228,-1 2 1,0 1 0,2 1 600,1 5 1,2 1-1,0-6 1,-2-5-1,0-5 1,3-3-1,0 1 1</inkml:trace>
  <inkml:trace contextRef="#ctx0" brushRef="#br0" timeOffset="13718">24572 2074 32767,'-5'-35'-1058,"-1"0"0,-3-14-459,13 71 768,5 23 539,-1-3 0,1 3 53,-1-3 1,1 2-2090,0 9 1,1-2 2165,-4-19 0,-1-1-497,1 1 0,-1-1 1405,3 6-870,0-1 555,-3-17-355,-1-12 34,3-18 391,6-14-43,7-21-277,-7 16 1,1-2 1385,0-5 1,1-1-1429,0-3 0,0 1 2,0-1 0,0 1-1498,0 3 0,0 2 1769,0 5 0,0 2-246,17-19-30,-5 23 8,3 10 677,-9 18-1534,9 15-1097,-2 11-534,0 4 2102,-3 2 1,-2-1 0,-7-10-1,13 21 1</inkml:trace>
  <inkml:trace contextRef="#ctx0" brushRef="#br0" timeOffset="14702">25424 2309 24753,'11'0'6452,"-2"0"-4890,-9 0-1562,5-66 0,-8 33 0,1-13 0,-2 1 0,-6 19-4394,-14-4 3316,12 21 1149,-16 0-546,-12 24 754,-8 9-50,17-3 1,1 3 828,-11 14-76,10 3-518,21-9 1,3 0-115,3 3-438,9 3 1,6-2-767,8-15 229,10-5 0,3-4-265,0-8 3243,31-11-2448,-35-10 1,-2-3-87,12-9 301,-13 2 0,-6-3 222,-7-6 73,-2 0-236,-5-2-261,-4 13 655,0 4-1075,-2 7-184,0 11-15,-1 3 593,-4 18 30,1-3-5,-3 37 11,7-8-12,7-7 0,5 1-144,19 17-848,-4-25 0,3-5 1255,19 3-373,-17-17 0,1-5-4,19-8 186,-20-5 0,-1-3-1266,0-7 1,-4-3 1432,16-18-48,-17-2 1,-2-6-552,-8 8 0,-1-2 416,3-8 1,-1-2 408,-2-8 0,-1-3-369,-4 13 0,1-1 0,-1 1-38,2-11 0,0-1-33,0-1 1,0-5 0,-2 8 6,-4 15 1,-2 3 24,3-13 0,-4 3 54,-8 2-134,-2 24 2294,0 13-2452,-2 15 1727,-7 17-1479,-2 10 1,-1 6-19,-1 6 0,2 2 48,-3 5 1,2 3-45,8-12 1,2 3 0,2 1-28,2 4 0,3 2 0,1 0-1038,1-1 1,1 1-1,2 0 1053,-2-3 1,2-1 0,5-1-132,5-3 1,5-1 0,2-5-280,3-3 1,2-3 201,11 11 1,6-6-972,2-18 1,1-8 1155,17-3 51,-19-14 0,-2-7-145,6-24 197,-2-3 49,-17 1 0,-4-2-5,-1-3 926,-2-3 0,-3 1-693,-6 5 357,0-10-528,-16 30 2773,-5 12-2811,-2 9 1472,-11 21-1258,7 8-90,-7 24-32,12 6-123,8 4-7,14 1-102,2-16-93,18 3-160,-7-25 130,1-6 0,4-3-18,17-5 59,8-10 114,-9-21 12,-15-18 75,-7-10-39,-9 5 8,-9 8 0,-1-1-8,-2-10-17,0-10-22,-5 13-59,2 26 26,-2-2-538,2 16 234,4 6-739,8 11-1341,10 11-4496,12 15 6915,-1-2 0,-11-12 0,-9-11 1</inkml:trace>
  <inkml:trace contextRef="#ctx0" brushRef="#br0" timeOffset="15059">27228 2307 26102,'-26'-34'450,"5"8"-339,21 37-98,4-4-109,11 7 56,16-5 57,2-2 69,6-5 59,-15-13-30,-5-15-161,-9 3 56,-4-17 92,-10 12 14,-4-6 26,-7 4 5,-6 7-29,-6 9-34,-4 7 96,-7 15 431,-1 11-72,-1 16-136,9 14-654,10 10 217,17-27 1,5 1-88,6 1 1,5-1-138,6 0 1,4-2-443,6-3 1,1-3-1310,20 10 1246,-16-20 1,-3-3-1,-9-5 1,8 0 0</inkml:trace>
  <inkml:trace contextRef="#ctx0" brushRef="#br0" timeOffset="17174">28651 2068 25443,'4'14'-627,"-1"26"504,-3 10 1,0 8-1238,-1 3 0,0 1 1330,1-19 0,-1 1 0,1 1 1,-1 7 1,0 0 0,0-3 2,0 2 0,-1-1 2,0 12 1,0-4 595,-5-1-533,0-23 0,-3-3 453,-2 3-285,-11-10-39,7-29-89,-2-17-34,2-25-31,10 11 0,2-4-65,0-10 0,3-3 58,2 11 1,1-1-1,2-2 0,0-2 1,1-2 0,1-2 7,1 5 0,2-3 1,-1 1-1,1 3-13,-1 2 0,0 2 0,0-1 1,3-12 1,0-1 0,-1 6-364,0 8 0,-1 3 361,2-6 1,1 2-22,-1 9 0,2 2-103,25-16 78,-8 23-72,25 10 33,-5 25 155,-18-1 0,1 6-19,4 15 0,-4 6-47,-8 0 0,-5 1 282,0 1 1,-7 2-275,-12 1 1,-9-1 48,-7-7 0,-7-1 41,-9 9 0,-8-1-35,0-9 1,-5-2-1,1-2-79,4-4 0,1-3 0,-1 0-126,-5 2 0,-2-1 0,6-3 125,3-3 1,4-3-390,-21 8-619,37-15-1293,14-1-7518,48-12 8788,-13 3 1,15-4-1,-37 7 1</inkml:trace>
  <inkml:trace contextRef="#ctx0" brushRef="#br0" timeOffset="17791">29698 2004 21256,'-45'-11'1038,"1"-1"0,-1 1 0,-5-5 0,3 6-492,8 11 0,4 5 512,-6 10-462,-7 6 364,8 15-685,17 1-343,11-7 1,4 3 96,7 23-264,7-24 0,3-3-536,12 6 69,16-4 224,-4-16-70,10-4 474,0-14 838,4-20-62,-15 1 596,2-23 50,-16-4-761,-2-2-438,-5 1 205,-4 3-516,-4 25-166,0-12-217,-3 22-132,0 1 85,0 8 361,0 9 124,0 11-99,0 3 43,2 18 8,1 0-65,10 22-26,1-11-79,3-5 106,2-15 240,0-17 269,7-2 251,12-18 517,-5-9 10,5-14-119,-16 4-5,0-16-314,-13 15-630,2-8 0,-8 16 0,-1 7-733,-2 7-481,0 4 791,2 9-321,7 18 4,5 10-31,13 16 161,-5-14-432,-2-10 1,0-1-3816,5 5-4209,5 6 8992,-14-21 0,-11-12 0,-2-3 0</inkml:trace>
  <inkml:trace contextRef="#ctx0" brushRef="#br0" timeOffset="17967">30080 1752 28647,'-8'4'-1144,"-3"-10"0,18 22 1</inkml:trace>
  <inkml:trace contextRef="#ctx0" brushRef="#br0" timeOffset="18300">30256 1965 32767,'37'-1'0,"-7"1"0,-1 26 0,0 9 0,-8-11 0,-1 1 0,8 11 0,-1 0 0,1 8 0,-8 1-666,-15-28-631,-11 2 518,-9-28 966,-12-11 498,0-18-530,7-9-325,11-8-381,21-1 1051,16 4 764,19 10-928,-18 27 0,0 3-336,21-1 0,-8 16 0,-3 3 0,-12-3 0,20 11 0</inkml:trace>
  <inkml:trace contextRef="#ctx0" brushRef="#br0" timeOffset="20780">2961 3753 8757,'4'0'-1008,"-1"0"723,-3 0-1090,98 2 1182,-40 3-380,-13-3 1,7 0 0,-4 0 666,-2 1 1,-1-1 439,9 0 1,4-2-62,-13-1 0,3-1 1,1 0-10,8-1 1,2-1 0,-1 0-648,-8 1 0,-2-1 0,6 0 503,-4 1 0,6-1 1,1 0-1,1 0 1,-4 1-661,2 0 1,-3 0-1,1 0 1,4 1 414,-5-1 0,3 1 0,2-1 0,1 0 1,-2 1-1,-4-1-45,6 1 0,-4 0 0,1 0 1,5 0-13,-4 1 0,5-1 0,3 0 0,0 1 0,-2-1 1,-3 1-362,-2 0 0,-4 0 0,0 0 0,1 0 0,4 0 377,-3 0 0,4-1 1,2 1-1,1 0 1,-1 0-1,-3 0 0,-3 0-148,2 0 1,-4 1-1,-2-1 1,2 0 0,4 0 170,-1 0 0,6 0 0,2 0 0,0 0 0,-1-1 0,-3 1 0,-6 0 10,5 0 1,-7 0 0,1-1 0,8 1-18,-12 0 1,6-1-1,4 1 1,2 0-1,2-1 1,0 1-1,-2-1 1,-3 1-1,-5 0-71,4-1 0,-4 1 0,-3 0 1,1 0-1,1-1 0,3 1 77,0 0 0,3 0 0,1 0 0,2-1 0,0 1 0,0 0 0,-2 0 0,-1 0-17,-1 0 0,-1 0 0,-2 0 1,0 0-1,1 0 0,1 0 1,2 1-10,0-1 1,3 0-1,2 0 1,0 0 0,0 0-1,-2 0 1,-1 1 0,-4-1-46,3 0 0,-3 1 0,-2-1 0,-1 0 0,1 1 0,2-1 0,-3 1 0,1-1 1,0 0-1,1 1 1,0-1-1,0 1 0,0 0 2,1-1 0,-1 1 0,1 0 0,0 0 0,0 0 0,-1 0 0,-1 0 1,4 0 1,-2 0 0,0 0 0,0 0 0,2 1 0,3-1 9,-9 0 1,2 1 0,1-1 0,2 1-1,1-1 1,0 1 0,0 0 0,-1 0 0,0 0 3,0 0 0,0 0 1,1 1-1,0-1 1,0 1-1,-2-1 1,0 1-1,-2 0 1,-2-1 0,9 1 1,-3 0 0,-2 1 0,-1-1 0,1 0-1,2 0 0,-4 0 0,1 1 0,1-1 1,0 1-1,0-1 0,-1 0 1,1 1 8,-2-1 1,0 0 0,1 1 0,-1-1 0,0 0-1,-1 1 1,0-1 4,2 0 1,-1-1 0,-1 1 0,0 0 0,2 0 0,4-1 1,-4 1 1,4 0-1,2 0 1,1-1 0,0 1-1,0 0 1,-2-1 0,-2 0 12,0 0 1,-2 0 0,-1 0 0,0-1 0,-1 1-1,1-1 1,0 1-2,0-1 0,1 0 0,0 0 1,-1 0-1,1 0 0,-1 0 1,1-1-8,0 1-1,0-1 1,0 0 0,0 0 0,1 0 0,-1 0 0,0 0 2,2-1 1,0 1-1,0-1 1,0 0-1,0 0 1,-2 0-1,-1 1-12,-2-1 0,-2 0 0,-1 0 0,1 0 0,1-1 0,4 1 7,-1-1 1,5 0 0,1 0 0,2-1-1,0 1 1,-1-1 0,-2 1 0,-3-1-11,4 1 0,-4 0 0,-2 0 1,1-1-1,1 1 0,4 0-8,-8 0 0,2-1 0,2 1 0,1 0 0,1-1 1,-1 1-1,0-1 0,-1 1 0,-2 0-3,7-1 0,-2 1 0,0 0 0,-1 0 0,-1 0 0,1-1 0,0 1 0,0 0 0,0 0 0,-1 0 0,1 0 0,0 0 0,0 1 0,-1-1 0,0 0 1,0 0 0,0 0 0,0 1 0,-1-1 0,1 0 0,-1 1 1,1-1 0,-1 0 1,1 1-1,-1-1 1,0 1-1,-2-1 0,-1 1-5,9-1 1,-4 0 0,-1 1 0,3-1 0,3 0 0,-13 1 1,4-1 0,2 0-1,1 0 1,0 1 0,-1-1-1,-2 0 1,-3 1 1,2-1 0,-2 1 0,-2-1 0,-1 1 0,3 0 0,3-1 1,-2 0 0,3 1 1,1-1-1,2 0 1,0 0-1,0 0 1,-2 1-1,-1-1 3,8 0 1,-1 0 0,-2 0 0,1 0-1,-1 0 1,1 1-5,-9-1 1,1 1 0,-1 0 0,1 0 0,-1 0 0,1 0 0,0 0-6,0 0 0,0 0 0,0 0 1,0 0-1,0 0 0,0 0 0,0 1-3,0-1 0,0 1 0,0-1 0,0 1 0,0 0 0,1 0 0,-1 0 4,0 0 0,0 0 0,0 0 0,0 0 0,0 0 0,0 1 0,0-1 7,-1 0 0,1 1 0,-1 0 1,1-1-1,-1 1 0,1 0 1,-1-1-4,9 1 1,0 0 0,0 0 0,-1-1 0,1 1 0,-1 0-3,0 0 0,0 0 0,0 0 1,-1 0-1,1 0 0,-1 0-1,0 0 0,-1 0 0,0 0 1,0 0-1,0 0 0,-1 0 0,1 0 0,-1 1 0,0-1 1,-1 0-1,1 1 0,0-1 5,-1 0 1,0 1 0,1-1 0,-2 0 0,0 1 0,-3-1-1,1 1 0,-4-1 1,0 1-1,1 0 0,4 0 3,-4-1 1,3 1 0,2-1-1,0 1 1,0 0 0,-2-1 0,-3 1-3,4 0 0,-3-1 1,-2 1-1,2-1 0,3 1 1,-3 0 0,3-1 0,1 1 0,1-1 0,0 1 0,-1 0 0,-2-1 4,0 1 1,-1 0-1,-2-1 1,1 1-1,-1-1 1,1 1 28,0-1 0,0 1 0,1 0 0,-1 0 0,0-1 0,1 1-26,-1 0 0,1 0 0,0 0 1,0 0-1,-1 1 0,1-1-2,0 0 0,-1 0 1,0 1-1,1-1 1,1 0-1,1 1 7,-1-1 1,3 1 0,0 0 0,1 0 0,-1-1 0,-2 1 0,-3 0-12,4 0 1,-4-1 0,-2 1-1,2 0 1,3-1 5,4 1 0,3 0 0,2 0 1,-1-1-1,-2 1 0,-4 0 18,5-1 1,-5 1-1,-1-1 1,4 0-7,-3 0 1,2 0-1,1-1 1,1 1-1,-2-1-2,-1 1 0,0 0 1,-1-1-1,1 1 1,-1-1 3,-1 0 1,0 0 0,0 0 0,0 0 0,0 0 21,-2 0 1,1-1-1,-1 1 1,0-1 0,-1 1-47,-1 0 0,0-1 0,0 1 0,-1-1 0,0 1-7,10-1 1,0 0-1,-1 0 1,0-1-14,-4 1 1,0 0 0,0-1 0,-2 1-27,-2-1 0,-1 1 0,-1-1 0,-1 0-107,13 0 1,-1-1 0,-2 1-134,-4 0 1,-1-1 0,-1 1 284,-2 0 0,0-1 0,-6 1 0,-4 0 0,-5 1 0,24-2 0</inkml:trace>
  <inkml:trace contextRef="#ctx0" brushRef="#br0" timeOffset="39888">2503 4867 15305,'-39'-33'-818,"61"-5"2303,32 26-3425,-1 3 0,12 0 1,-6 3 1939,-7 2 0,-3 1 0,11-2 0,-7 1 0,-16 4 0</inkml:trace>
  <inkml:trace contextRef="#ctx0" brushRef="#br0" timeOffset="40249">2443 5108 13803,'51'-12'-5,"1"0"1,-6-1 0,3-2 0,-4-1-16,-3-1 1,-1-2 0,-3 1 0,3-1 1,-4 0-966,3-5 1,-4 0 983,14-14 61,-14-7 1622,-29 4-1465,-15 3 281,-23 1-68,-5 21 403,4 9 1,-2 2 235,-10 1-588,-9 1 1287,20 1-1304,15 1 591,5 1-1044,10 7 3408,20 18-3409,7 9-6,-6-8 1,1 1-17,9 14-62,-13-14 0,-2 3-515,-6 3 0,-5 1-2181,-3 2 0,-3 1 2769,-4 1 0,-1-2 0,-9 2 0,6-18 0</inkml:trace>
  <inkml:trace contextRef="#ctx0" brushRef="#br0" timeOffset="41754">4280 4971 17171,'17'-59'1189,"-1"-1"0,2-4 1,-2 6-747,-1 9-51,-6 16 0,-2 2 1133,-2-7-1138,-1 9-136,-5 11-251,0 25 28,0 5-17,-6 47 3,3-28 0,-1 3-1057,-2 8 0,0 5 0,1-4 1048,-1 0 1,0 0 11,-3 20 0,1-2-207,4-23 0,1-2 190,0-1 0,-1 0-19,1 7 0,-1-3 36,0 1-6,0 8 73,3-31 3178,2-14-3122,3-14 786,4-14-904,6-14-11,7-11-344,4-4 333,-2 12-14,-2 9 0,1 2-64,12-11 22,-7 12 0,1 1-23,22-10-5,3 7 12,-11 11-96,-11 9 1,1 1 44,14-4 75,-13 5 1,1 0 7,19-6 29,-6-2 39,-9 2 45,-15 1 39,-12 2 28,-10 0-22,-7 1 407,-8-1-374,-6 1 116,-4 1-160,-1 5-57,0 2-39,2 11-5,6 2 0,-6 31 5,12 3-14,4-9 0,2 3-213,4-2 0,4 1 163,3 1 0,2 1-93,4 0 0,3 0-201,4-1 0,1-3-224,15 18-704,-3-21 1,2-3-1829,20 0 563,-14-11 0,2-4-182,-5-10 0,0-5 1840,0-4 0,1-5 882,-1-3 0,0-3 562,-1-3 1,-2-4 1142,0-1 1,-1-2-231,-2-2 0,-2-1 34,-2-1 1,-2 1-387,-5 1 0,-2 0 478,5-21-593,-16 9-424,-17 11-209,-13 12-101,-15 10-50,-11 17-45,-9 10-112,29-4 1,0 3 56,2 2 1,2 1-111,3 2 0,3 1-2,-11 25-2595,13-2 2589,9-3-12,14-9 0,1-12 29,14-6 16,2-12 166,20-16-121,12-22-40,-8-1 37,-18 8 1,-3-1 170,2-10 3414,0-8-3128,-6-4-415,-12 23-27,-2 1 27,-7 22-89,0 2-34,-1 10 39,-4 9-11,-2 16-28,-2 24 11,3-17-17,4 20-3386,15-18 3392,-3-8-22,17 2 28,5-26 5,5-7 17,19-26 11,-15-12-11,-18 9 0,-2-4 39,6-26 28,-11-3 62,-7-1 67,-7 5 23,-7 5-7,-1 10 3376,-3 11-3431,2 10-112,2 10-73,3 5 0,2 8 22,6 9-16,7 13 0,12 15 10,1-4-13,-2-3 0,2 0-9,12 15 9,-12-14 0,0 2-68,-9-4 1,-4-2 3,4 11-298,-18 12-587,-18-23-892,-15 7-2340,-10-6 4178,-1-11 0,19-10 0,8-9 0</inkml:trace>
  <inkml:trace contextRef="#ctx0" brushRef="#br0" timeOffset="42188">6341 4556 20280,'0'-4'3719,"0"0"-2240,0 4-1306,-15-7-55,11 26-23,-8 6-33,21 34-46,-2-25 1,2 1-136,1 4 1,-1 1 132,1 1 0,-1 0-265,-3 0 0,0-1 262,-2-2 0,-1-1 6,-1 25 0,-2-15 16,0-16 163,0-16 112,2-9 139,1-15-347,6-10 12,3-16 12,6-12 21,6-7-75,-10 25 0,1 0-11,2 2 0,1 1 53,20-21 472,-6 17-561,20 4-18,-12 21-22,21 11 17,-9 19 8,-25-6 1,-2 3-337,-1 4 1,-3 4-54,-3 3 1,-4 3-2312,-4 5 1,-3 0 2691,-5-4 0,-2-1 0,-1 11 0,-4-21 0</inkml:trace>
  <inkml:trace contextRef="#ctx0" brushRef="#br0" timeOffset="43854">7500 5212 20453,'-2'-8'1481,"-5"-27"1,-2-6-659,-2 3-763,0-8 0,-1 1 365,-1 10 45,3 12-308,4 11-58,3 7-65,3 10-5,5 12-17,4 16 2,-1-3 1,1 2-14,3 15 8,-5-10 0,-1-1-3,-3 11 0,-2 7 282,-5-9-220,-3-14 246,-2-14-207,3-13 17,0-16-11,2-14-29,1-17-38,0 3 41,1 3 1,2-1 35,4-18-83,-1 17 0,2-1 0,10-17 5,3 10-11,4 13 6,11 7 0,3 14-34,2 4-11,7 17-5,-8 9-46,11 17 37,-23-4 0,-1 2-356,6 15 364,-13-10 1,-3 0 33,-5 8-12,-2 3-10,-6-15 44,-6-14-16,0-14-12,-2-7 1,1-15 10,2-7 46,1-23-46,8 1 29,5-8 325,4 20-392,8 4 16,0 13-45,17 1 17,-2 12-22,8 10 11,-12 5-22,8 14-141,-5 5-195,9 11-185,-17-13 0,0 0-166,8 11 196,-9-13 0,0-2-780,11 0-30,13 0 433,0-10 526,1-13 409,7-17 252,-15-7 204,-18 0 1,-4-2-15,-1-7 41,-4-9 1045,-13-1-722,-8 10-279,-9-10-115,-4 22-110,-16 9-40,-6 10-178,6 8 0,0 3-85,-12 5 1,11 6 0,5 4-39,11-1 22,-6 23 0,27-14-12,11 6-10,17-5-34,25-7 45,-14-14 0,19-6 33,-28-15-3308,8-16 3398,-16-7-11,-8-5 172,-14-17-128,-5 24 48,-3-2 1,-2-1 46,-4 2-10,-6-9-107,7 21 3176,1 8-3344,4 22 213,3 17-229,2 27-23,4-21 0,1 1-1091,2 5 0,1 0 926,1-8 0,1 1-477,5 7 1,4-1-880,6-2 0,3-3 594,-1-1 0,4-3-180,11-2 1,0-6 955,6-8 218,-1-16 504,-20-18 841,-6-15 103,-9-2 1,-3-4-581,-2 0 0,-2 0-496,-2-1 1,-1-2 423,1-5 0,1 3-438,0 4 65,0 7 0,0 3-109,-1 15 1466,0-2-1757,-3 26 754,4 15-765,0 8 5,1-1 0,0 5-548,3 16 0,0 5 539,0 5 1,0 2 4,-3-21 0,1 1 1,-2 1 8,-1 12 1,-1 3 0,-1-7-1,0-11 1,-1-1-14,0 6 1,-1 4-1,-2-6-64,-2-9 1,-2-4 88,-7 21-6,-3-21-5,-8-42-6,11-6 0,-3-17 0,2-7-456,7 3 1,3-3 455,-1-1 0,1-3 0,1 1 5,3-7 1,4-1-3,3-4 1,3-5 0,1 3 10,3-2 0,2 0-92,-2 4 1,1-2-1,-1 3 98,2-5 0,-1 4-9,-4 7 0,0 2-147,-2 8 0,0 2 131,9-19 10,7 18-22,11 15 17,12 14 12,-5 10-21,-9 12 1,-1 7 13,6 25 401,-11-10 0,-4 4-429,-8-1 1,-5 0-17,3 24-20,-20-20 1,-6-2 877,-10-1-968,-9-5 1,-8-3-768,-12-9 1,-3-4-4001,0-1 1,1 0 4266,0-2 1,5-3-1,2-4 1,34-6-1</inkml:trace>
  <inkml:trace contextRef="#ctx0" brushRef="#br0" timeOffset="44406">4558 5967 20707,'-42'-4'31,"-1"0"0,0-1 1,-6-1-1,-1 0 1,7 1-139,9 0 1,4 0-278,-7 0 1,7-1-76,16 1 33,19 2 505,20-1 307,32-3 54,-15 2 1,7-1 0,1 1-1174,5-1 0,1 1 0,4 0 986,0 0 1,3 0 0,1 0 0,1 0-442,-13 2 1,0 0-1,0 0 1,1 0-1,1 0 303,4 1 1,2-1-1,0 1 1,-1 0-1,-1 0-402,3 0 0,-3 0 1,2 0-1,5 1 355,-13 0 0,5 0 0,3 0 0,0 0 0,1 1 0,-3 0 0,-2-1-272,7 1 1,-3 0 0,-1 0 0,1 1 0,5-1 212,-12 1 0,2-1 0,3 1 1,0 0-1,1 0 0,0 0 1,-2 0-1,-2 1-4,10 0 1,-1 0 0,-2 0 0,0 1 0,-1 0 0,1 0-54,-2 0 0,1 1 0,-1 0 1,0 0-1,-1 0 0,-1 1-109,-2-1 0,-1 1 1,0 0-1,-1 0 0,-1 0 1,-1 1-408,6 0 1,-1 1-1,-2 0 1,0 0-1,-1 1 564,9 2 0,0 2 0,-4-1 0,-5-1 0,11 2 0,-8 0 0,-12-1 0,-1 1 0</inkml:trace>
  <inkml:trace contextRef="#ctx0" brushRef="#br0" timeOffset="48013">4813 4824 20459,'-11'-42'1084,"0"-1"1,0 2 0,2 6-749,2 18 409,1-5-460,5 14-189,0 0-12,1 6-34,1 2-11,5 1-5,5 4 28,12 10-51,-6-1 51,8 18 33,-12-1 90,1 30-28,-5-1-521,-4 2 448,-2-2-40,1-12-30,0-13 0,1 0-2,5 19 4,0-5 12,3-10-16,-8-22 4,4 8 80,-6-18 150,-1-1 252,-1-6-330,-5-8-117,-1-2 470,-8-15-426,-2-20-34,3-9-309,6 18 1,2-1 266,2 4 1,2 1 33,-1-1 0,2 2-2,-1-17 10,-2-1 90,-3 15-111,1 6 49,-6 2-61,6 18 6,-1-2 5,3 7-33,1 2 506,0 0-529,1 6-16,3 2 44,4 17 23,4 12-29,-4 1 1,-1 1 5,2 20-516,-5-11 1,-1 1 506,-3-16 1,-1-1 3,0 15 0,-1-2-23,-2 13 14,3-22 0,0-4-2,2-11 21,1 5-4,-1-20-1,2-4 0,-1-10 841,1-10-8402,0-16 7550,-1 6 0,-1 4 0,0 16 0</inkml:trace>
  <inkml:trace contextRef="#ctx0" brushRef="#br0" timeOffset="52272">1779 7553 15445,'0'-5'4555,"0"2"-2741,0 3-1231,-11-60 89,3 37-401,-1-12 1,-3 2 19,-8 18-167,-9 6-102,2 3 0,-4 11 1,-2 4 16,-23 16-408,14-3 1,0 3 354,8 1 0,3 3-14,5-1 0,3 1 0,-5 15-166,23 13 166,21-19 23,20 13-7,-10-31 1,3-3 5,6 0 1,1-3 10,4 0 1,0-2-17,1-1 0,-1-1 2,-2-1 1,-3 0-3,19 8 28,-21-2 33,-21 0-5,-25 2-23,-24 4-19,6-8 0,-4 0 38,-8 1 0,-3-1-8,-5 1 1,0-2-20,0-1 0,0-1-11,4-3 0,2-2-1,5-1 1,3-2 1,-21-7-559,20-7-1136,18-9-4224,23-3 5123,13 3 1,-1 8 0,-2 7 0</inkml:trace>
  <inkml:trace contextRef="#ctx0" brushRef="#br0" timeOffset="52680">2120 7739 20005,'0'-6'3977,"0"2"-3137,0 4-840,-59-32 0,40 42-6,-14-21 1,4 5 10,32 61-22,12-10 6,-2-14 0,3 1-6,21 18-28,5-7-266,-1-8 238,-5-9 45,-12-10 34,1-7 44,-9-13 34,8-10 6,-3-15 55,0-11 107,-2-4 102,-7 3 372,-5 9-306,-4 11-230,-4 10-179,-1 7-56,-2 12 34,-6 13 6,-7 24-7,5-13 1,-1 2-535,-4 8 1,0 3 483,-2 6 1,0 4-206,5-14 0,0 2 0,1 0-1340,0 6 1,0 0-1,2 1 1607,0-4 0,2 0 0,0-3 0,1 3 0,1-5 0,0 8 0</inkml:trace>
  <inkml:trace contextRef="#ctx0" brushRef="#br0" timeOffset="53356">2637 7967 21304,'0'-8'3277,"0"1"-2728,0 7-432,0 0-139,-18-27 50,13 44-17,-10-8-11,14 20 0,6 8-3,-2 0 1,-1 0 2,1 1 0,-1-1 5,-2-1 1,1-2-1,0 25-10,-1-11 10,0-23 102,0-8 218,1-16-78,3-12-130,8-14-5,9-19-20,0 6 1,2 0-57,-6 10 1,1 0 41,11-13 1,1 1-155,12-3 123,-19 18 1,1 1-3,21-10-51,-13 16 1,1 13-6,-13 11 22,7 14-6,-3 5 211,-1 2-213,-4-1 0,0 2-3,3 4-6,6 13-28,-8-23 51,-4-14 6,9-9-23,3-18 11,-4-6 19,-4-10 1,-1-6-6,-7 3 1,-1-3-505,0 0 0,0-3 0,-1 0 498,1-18 1,-2-1 21,-2 15 0,-1-1 0,0 2 40,0-9 1,-1 3-197,0 5 1,-1 4 338,-8-14 28,-2 26-40,-3 4-128,0 13-112,4 11 1360,1 17-1349,1 2 396,-1 17-376,3 23 0,0 7-991,1-9 1,0 2 901,1 5 0,1 5 0,0-1-84,1-13 0,0-1 1,1 0-494,3 8 0,1 1 1,1-2-403,2-5 1,0-1 0,2-2-1282,-1-5 1,1-1 0,0-4 2345,6 5 0,-1-9 0,0-8 0,-9-16 0</inkml:trace>
  <inkml:trace contextRef="#ctx0" brushRef="#br0" timeOffset="53896">3547 8047 21864,'-44'-16'689,"0"1"0,0 0 0,-13-4 0,12 3-437,26 8-274,14 4-40,14-3 51,43-8-17,-17 5 0,3 0-347,6-1 1,1 0 320,10-2 1,2 0-67,1-2 0,-1 1 44,1-1 0,-1 1 56,-6 0 1,-1 0-12,-6 1 1,-3-1 119,2-3 144,6-3-132,-30 9 185,-13 4-174,-14 2 22,-8 1-39,-8 5 640,-15 8-528,-1 8-89,-9 12-104,23-6 0,2 2-19,-5 10-12,5 19-17,27-13 40,3-8-6,29 6 28,-1-27 45,19-1 50,-7-19 39,-4-9-61,-13-2 145,-2-10 174,-10-7-72,-4-2-1,-4-5-39,-7 15-157,-2 10 56,-2 6-84,-1 8-179,-1 3 34,0 6-45,-7 28 5,0 8 0,4-9 1,0 4-530,5 16 0,3 0 202,0-21 0,2 1-2888,7 9 0,5 3 0,-1-8-6554,6-1 9106,0-5 0,-2-6 0,-9-18 0,-4-3 0</inkml:trace>
  <inkml:trace contextRef="#ctx0" brushRef="#br0" timeOffset="54246">4744 7874 23657,'9'-41'948,"1"-1"1,-1 3-1,-4 12-819,-7 24-56,-6 7-51,-6 13-10,-11 15-1,-5 17-17,4-3-31,10-17 1,-1 3-224,0 2 0,-2 1-790,-1 2 0,-1 1-734,-5 7 0,-2-2-2520,1-6 0,0-4 831,0-5 0,-1-3 3540,-19 6 5030,16-34 482,16-27-1838,10-26-2880,7 22 0,1-2-97,2-1 0,2 1-210,2 0 1,2 1-123,8-15 167,3 0-330,-7 23-196,10 4-79,-7 14-44,33 31 22,-20-1-185,8 10 0,2 5-867,-16-10 0,-1 1 212,5 4 0,0 2 868,-4 3 0,-4-3 0,-5-9 0,3 11 0</inkml:trace>
  <inkml:trace contextRef="#ctx0" brushRef="#br0" timeOffset="54956">5444 7583 24340,'-2'-20'986,"-10"11"-913,-20 22-28,-3 11-73,3 6 22,13-3 6,11 13 6,10-20 44,21 16 29,6-25-23,7 2 129,6-14 151,-6-14-12,-4-3-4,-6-10-186,-18 7 140,-9-13-156,-6 10-40,-5-9 6,-3 11-44,6 9-119,0 5-240,8 6-79,0 8-296,2 9-690,6 17-1506,4 15-6941,4 9 8290,-3-14 0,-4-14 1,-6-19-1</inkml:trace>
  <inkml:trace contextRef="#ctx0" brushRef="#br0" timeOffset="55279">5528 8126 25057,'-20'18'-28,"9"0"28,27-8 17,6 5-12,2 1 7,-4-3-24,-4-2 63,-7-7 167,-5-1 152,-2-3-62,-2-3-196,0-4-44,0-6-1,-3-7-17,-3 0 6,-4-1-5,-1 5-57,1 4-246,1 5-179,4 4-4263,2 1 4694,1 5 0,1-2 0,0 2 0</inkml:trace>
  <inkml:trace contextRef="#ctx0" brushRef="#br0" timeOffset="55729">557 9595 18078,'-6'0'554,"1"0"-327,42-12 1,22-3-111,2 3-1207,-20 3 1,8-2-1,4 0 1,-3 1 1158,6 2 0,-1 1 0,4 0-59,0 0 0,3-1 0,2 1 0,-2-1-6,-9 2 0,-1 1 0,0-1 0,7-1-179,-10 2 0,6-1 0,2 0 1,1-1-1,0 1 0,-1 0 0,-3 0 325,9-2 0,-2 1 0,-2 0 1,2 0-1,5-1-108,-11 1 0,3 0 0,1 0 1,2 0-1,1 0 0,0-1 1,-2 1-1,0-1 79,2 1 1,0-1 0,0 0 0,-1 0-1,0 0 1,1 0 0,0 0-195,-5 1 1,0-1-1,1 1 1,0 0 0,0-1-1,0 1 1,0-1 0,0 1 103,2-1 1,-1 1-1,0 0 1,0-1-1,1 1 1,1-1-1,0 1 1,2 0-46,-6 0 0,1 0 0,1 0 0,1 1 0,1-1 0,-1 0 0,0 0 0,0 1 0,-2 0 0,-1-1-29,7 1 0,-2-1 1,0 1-1,-1 0 0,-1 0 1,1 0-1,-2 0 0,1 1-34,-2-1 1,-1 1 0,0-1 0,0 1-1,-1 0 1,-1 0 0,0 0 0,0 1 76,12-1 0,1 1 0,0 0 0,-3 1 0,-6 0 0,-8 1 0,-5-1 0,-7 1 0,3 1 0,13-1 0,1 0 0,0 0 0</inkml:trace>
  <inkml:trace contextRef="#ctx0" brushRef="#br0" timeOffset="57970">8193 8023 10817,'-2'-58'1291,"0"0"1,1 14 0,0 3-144,-1-22-677,0 37 1123,0 0-1645,0 19 1056,2 27-943,6 22-57,-1-3 1,2 3 663,1 10 0,2 3-683,0 6 0,-1 1 10,-3-17 0,-2-1 0,0 1-6,-2 0 1,-1 0 0,-2 0 1,-3 18 0,-4-2 5,-2-7 0,-2-5 8,3-14 1,-2-4 3037,-12 17-2836,15-38-184,-1-11-23,8-17 22,8-23 29,5-5-244,-1 15 0,1-1 199,2-2 0,2 1-1,0-1 1,2 1-4,-1 2 1,2 1 3,17-21-170,-1 11 124,-1 10 1210,-3 8-1226,-1 5 40,-2 4 10,-2 2 522,-4 0-460,-5 0 182,-4-3-154,-4-3 0,-2-2 45,-3-1 28,-2 1 96,-1 2-102,-1 4 302,0 3-313,1 7-229,-1 0 78,2 21 5,2 8-16,4 24-34,4 11-409,-6-27 1,0 2 1,1 2 1,0 0-686,1 1 0,1-1-1927,1-1 0,3-2 3039,6-4 0,0-2 0,1 3 0,4-12 0</inkml:trace>
  <inkml:trace contextRef="#ctx0" brushRef="#br0" timeOffset="58597">9163 8303 19546,'11'-51'1624,"0"0"0,-2 5 1,-5 7-1021,-16 6-262,-9 13-151,-13 11-101,-7 17-40,-8 12-28,0 18-160,26-16 1,2 3 121,-12 29-24,14 0 3,14-3-7,15-7 44,10-11 39,13-14-6,6-13 51,5-18-44,-9-2 167,10-26 17,-22 8 56,6-17 269,-19 11-157,-5-2-129,-4 14-136,-3 5 41,0 13-95,0 6-101,0 1-34,0 4 40,1 7 11,1 12-6,0 13 0,5 9 0,7 2 0,18 6 12,-6-19 16,18 1-11,-20-26 28,24-4-17,-15-16-22,12-12 73,-13-11 44,-6-8 17,-10-5 73,-6-3-78,-6 11 307,-7-15-412,-4 21-13,0-2 0,-2 16 0,7 15 0,1 2 0,2 5 0,5 20 0,1-1 0,11 35 0,3 0-331,-6-19 1,1 3 330,0 2 0,0 0 0,-1 0 0,-1 1 0,-3 6 0,-3-1-316,0 14 8,-9-23 0,-4-4-1070,-11-1-2498,-9-3 3876,5-14 0,7-12 0,8-5 0</inkml:trace>
  <inkml:trace contextRef="#ctx0" brushRef="#br0" timeOffset="59034">9937 7761 27079,'20'-6'51,"-1"25"-43,-13 31 0,-5 15-3,0-17 1,1 2 0,0-2-2225,-1 14 1,0-2 2218,0-2 0,-2-3 14,1-10 0,0-5 1216,0 12-1219,2 4 807,0-26-661,0-13 72,1-16 236,6-18-409,6-12 28,11-25-28,-6 14 0,2-1 1022,-3 4 1,2 1-1029,3-5 1,1 2-39,-4 12 0,-1 2-12,10-8 0,2 10 0,0 15 0,15 19 0,1 13 0,-5 11 0,-14 5 0,-2 7-329,-12-3 1,-1 2 68,-3-14 0,-1 0-130,1 13 1,-3-1-2535,-7 4 2924,2-6 0,-2-9 0,0-14 0</inkml:trace>
  <inkml:trace contextRef="#ctx0" brushRef="#br0" timeOffset="59681">10821 8154 23573,'7'-44'1045,"1"0"1,-2 6 0,-1 8-335,-1 12-616,-2 13-45,-2 0-50,4 12 12,0 3-29,9 22 17,2 27-3,-8-26 0,0 2 28,-1 10 1,-2 0-10,-5-5 1,-2-2-17,-1-2 0,-2-2-33,-9 22-1,1-19 124,6-18-12,4-11 34,0-22-56,0-12-22,-1-28-20,2 19 0,2-2-410,1-9 1,0-1 420,2-5 1,2-1 2,0-1 0,2 0 11,1 2 0,0 1-8,2 5 0,1 2-15,0 6 1,5 2-249,14-2 0,4 5 240,-6 12 1,2 4-1,13-2 1,0 5-15,7 10-5,-14 14 0,-2 5 0,0 7-9,-4 5 1,-3 8 7,-11 8 1,-5 3-3,0 2 0,-2 1 11,-3 0 1,-4 2 2,-10 5 0,-2-5 5,-5-2-87,0-5 0,-2-2 104,5-16 17,-3 2 6,12-25 754,5-17-765,5-14 11,8-18-17,0 4 22,2 6 1,3 0-6,12-13-45,-9 14 0,2 1 0,17-14 0,-3 11 555,-2 8-555,-1 11 222,-1 8-222,1 10 0,0 15 0,0 12 0,-5 15-175,-5 10-781,-6 8 446,-6-11-493,-6-18 1,0 0-8829,13 23 8550,-5-13 0,1-9 0,-12-27 0</inkml:trace>
  <inkml:trace contextRef="#ctx0" brushRef="#br0" timeOffset="60531">12165 8213 15580,'5'-6'8027,"-2"2"-7428,16-26 0,3-8 258,-5 0-731,7-8 0,-2 0 457,-14 9-82,-14 7-333,-9 14-37,-14 8-114,1 8 11,-13 11-11,-4 17-17,-1 6-9,22-11 1,3 2 3,-1 19-1,10-9 241,15 6-263,15-13 23,23 3 10,6-14 18,11-11-6,-20-10 95,13-21 5,-20-1 29,10-17 50,-17-1 0,-8-1 130,-5-2-326,-5 18 0,-4 5 0,-2 12 0,-1 7 0,-1-2 0,1 9 0,-3 9 0,0 2 0,-1 35 0,3-17-158,7 8 1,3 2-257,4-3-258,4-2 0,6-1-572,4-12 1,3-3 337,0-1 1,1-2 476,6-3 1,1-6 316,16-13 565,-8-10 590,-11-14 228,-10-11-122,-8-8-209,-8-3-167,-3 4-140,-3 11-67,-3 14-555,-1 15-11,-2 20 309,0 22-303,-1 25 16,4-20 1,0 3-491,0 6 0,1 2 460,1 4 0,0 1 5,0 1 0,2 0-6,0-1 1,1-1-1,0-7 1,1-2-17,0-8 0,1-4 19,3 10 74,-1-22-40,-5-15 61,-2-27-26,-9-15-63,2 3 0,-2-5-403,-2-6 0,-1-3 403,0-5 0,1-2 0,3-3 0,2 0-67,3 0 1,3 2 66,1 12 0,2 0 0,4-15 0,2 0 0,-2 20 0,0 1-290,4-15 1,2 0 289,-2 14 0,1 3-34,1 2 0,2 2 34,21-19 0,4 14 0,6 17 0,6 20 0,4 23 196,-28-3 1,-2 5-197,-2 5 0,-3 2 0,-5 2 0,-5 1 0,-5-1 0,-7 0 0,-8-3 0,-6-2 0,-6-2 0,-6-2-104,-7-3 0,-3-3-344,-6-2 0,-1-3-880,-2-3 0,0-3 1328,-3-4 0,4-1 0,-7 0 0,12-5 0</inkml:trace>
  <inkml:trace contextRef="#ctx0" brushRef="#br0" timeOffset="61147">13924 7871 22568,'40'-42'619,"0"0"1,-3 4 0,-11 11-445,-21 23 300,-4 3-441,-1 7 233,0 7-132,-6 14-1,-10 17-350,0-16 1,-4 2 254,-7 3 0,-4 1 17,-11 7 0,-1-2-42,13-12 0,0-2 17,-6 5 0,3-2 247,10-5-239,4 1 28,12-5 67,14-4 34,15-3-56,26-3-104,-11-7 1,4 0-187,9-1 1,4-1-324,6-1 0,3 0-2776,-15 1 0,2-1 0,-4 1 1717,0 0 1,-4 0 0,1 0-1,-10 0 1,-21 1 0</inkml:trace>
  <inkml:trace contextRef="#ctx0" brushRef="#br0" timeOffset="67230">15152 8071 22181,'-20'-48'505,"1"1"1,2 7 0,-1 7-186,-16 15-241,-1 17-18,-5 18-16,-6 15-34,21-8 0,1 3-624,0 3 0,1 2 607,3 0 0,3 1 0,4-2 1,4 0 316,1 23-289,16-9 60,11-12-20,11-14 33,7-13-17,10-22-14,-20 0 1,0-3 333,4-8 1,-1-4-276,2-4 1,-2-4-463,0-4 0,-2-4 484,-2-3 1,-3-3-17,-3-5 0,-2-1-93,-5 12 1,-2-1 7,-4 3 1,-1-4 0,-1 5 16,-2 2 1,0 1 28,0-13 0,-2 3 117,-4 0-95,-2 24-146,-1 19 1,-2 23 27,-6 23 6,4-6 0,-1 4-323,-2 11 0,1 2 300,-1 8 1,2 2 11,5-17 0,0 0 0,2 1-1,-1 20 1,2-1-6,4-3 1,3-2-7,1-7 1,3-2-15,1-8 1,4-3 850,18 18-887,8-22-73,9-19-515,11-24 621,-25-3 1,0-4 42,2-6 0,-2-3 2,-6 4 1,-2-2 27,8-14 1,-4-3 28,2-13-12,-12 17 1,-3-1 94,-4-10-38,-10 12-68,-11 16 959,-9 11-1032,-14 18-3177,-17 25 3216,12-3 104,11 8 1,5 4-127,8 3 17,7-10 0,4 0-17,12 5 23,10-11 11,2-12-12,3-10 34,5-17 3329,4-14-3312,0-13 17,-4-10 0,-7-2-3077,-8-5 3071,-8 19 84,-5 1 12,-3 23-96,-2 2-84,0 6 6,-5 16 5,1-2 3398,-8 26-3397,6-2-18,0 12 12,11 0-34,11-6 34,13-8 11,11-10-17,12-14 17,7-17 5,-26-3 1,0-4-109,1-5 1,-2-3 116,-1-4 0,-2-3 3,-2-5 0,-3-2-1,-2-6 1,-3-1-457,-4 7 0,-2-2 456,-3-3 1,-1-4 0,-1 2-6,-1-3 0,-2-1 2,1 5 0,-1-2 1,-2 1 32,-1-7 0,-2 5 27,-1-10 73,-6 11-90,3 34-84,-2 8 204,-4 33-176,1 18 0,4-19 0,1 3 95,1 13 0,3 2-115,1-2 1,2 1-443,2 15 0,1 2 355,-1-22 1,1 0 0,1 0-292,4 19 1,0-2-413,1-6 1,0-1-953,-1-8 1,1-1 1190,-1-7 1,-1-3 0,1 4 0,-2-15 0</inkml:trace>
  <inkml:trace contextRef="#ctx0" brushRef="#br0" timeOffset="67771">16118 8048 23293,'-29'-49'522,"1"0"1,4 2 0,11 9-523,21 22-22,45-7 5,-14 12-2814,6 4 1,5 1 2824,-10 2 1,1 2-6,10 0 0,1 0 294,4-1 1,-2 1-290,-19 0 1,-1 0 491,3-2 0,-5 0-469,-6-2 67,-3-2 62,-12 2 3112,-8-4-3208,-5 4 1144,-10-2-1144,2 5 79,-13 1 0,-1 10-6,-17 14-101,4 9-27,4 4-18,11 8 29,15-7 0,7 10-23,23-1 11,-3-17 12,22-1 44,-12-21 68,5-6 22,-4-11 229,-3-16-201,-11 3 331,0-28-365,-12 26-3128,3-32 3128,-6 35 124,0-12-57,-2 25-139,0 3-180,0 7 107,-8 25-6,1 4-5,-3 13-146,5 16 28,4-27-398,5 4 1,2 0-163,2-5-1517,7 1 0,3-3-2639,0-8 4298,16 8 1,-24-22 0,0-2 0</inkml:trace>
  <inkml:trace contextRef="#ctx0" brushRef="#br0" timeOffset="68763">17079 7761 18067,'-5'-50'1170,"0"-1"1,0 1 0,-2-13 0,1 6-801,2 17 0,-1 6 1492,-1-10-1459,0 15 243,2 13-674,1 9 212,1 12-201,1 16 28,1 23-14,1-10 1,1 4 130,0 8 0,2 5-192,0-4 1,1 4 0,0-3-573,0 3 1,1 1 428,0-4 0,0 3 0,0-5-331,1-4 0,0-3 202,0 0 0,1-1-2249,3 7 0,1-5 1666,-1-5-1988,6 17 1826,-13-43 1233,-3-10 520,-10-23 561,-6-15 178,-4-11-112,-2-4-229,2 2 575,2 3-984,3 8-432,4 14 3499,2 4-3739,6 15-151,10-2 139,4 9-61,26 1-89,8 2 52,-15-1 1,2 0 25,1 0 0,1 0 50,-2 0 0,-1-2 28,25-5 34,-19-1 33,-4-11 158,-15-10 83,-3-3 308,-7-11-341,-8 19 22,-3 1 487,-7 10-442,2 4-190,-2 0-180,4 5-17,1 9 51,3 10 5,3 15-5,3 1-23,6-2 1,4 0-90,14 12 61,-6-12 1,1-2 16,11 4-6,4-4 23,-9-17 62,-3-5 11,-6-8 173,-7-18-16,-9-2-79,1-6 415,-5-9-90,-2 10-28,-1-6-139,0 14-281,0 10 0,-1 15 0,1 6 0,-3 28 0,0 16 0,1-17 0,1 4-639,0 5 0,1 1 639,1 4 0,1 0-79,2 2 1,2 0-278,0 0 0,1 0-919,1-1 1,0-1-2636,-1-3 1,-2-2 3909,0-9 0,-1-4 0,-2 1 0,0-25 0</inkml:trace>
  <inkml:trace contextRef="#ctx0" brushRef="#br0" timeOffset="69246">18024 8218 21411,'11'-50'1521,"-1"0"1,-1-3 0,-2 8-1063,-5 21 336,-2-9-638,-1 26-174,-1 1-39,1 10 68,1 12-1,1 19 17,4 22-26,-1-20 1,0 2-23,1 3 1,0 1 10,1 7 1,-1-2-104,-2-16 1,-1-1 99,0 7 1,-1-4 11,-6-5 23,-1-1 38,-3-14 1,0-12-1,-3-15-16,-1-14 185,-3-20-216,7 3 0,2-3-218,2 12 1,0 0 211,0-24 0,1-1-410,3 18 1,1 0 412,1-9 0,1 0 6,1 5 0,2 2 5,5-18-11,1 29 1,3 3-19,9 2-27,14-2 29,-2 24 16,1 18 348,-4 14-371,-9 19 12,-11 8 0,-18 6 570,-12-4-676,-11-7-187,0-8-457,7-10-595,10-12-1085,12-10-4902,12-13 7332,5-3 0,-3-2 0,-6 5 0</inkml:trace>
  <inkml:trace contextRef="#ctx0" brushRef="#br0" timeOffset="69589">18357 7890 15603,'3'-2'6043,"0"0"-3147,-3 2-2745,62-10 207,-27 15-285,6-8 0,1 1 50,-1 11 46,5-6-96,-15-4 128,8-6 51,-21-7-117,-2-1 212,-7-17-123,-14 6 5,-8-11 51,-11 9 23,-6 5-46,-1 5-49,1 7-68,6 4-84,5 4-40,4 11-4,2 10 4,1 18-24,7-2 0,2 2-15,5-1 1,2 0 2,0 2 1,3-1-99,11-1 0,5-1-650,1-8 0,4 0-495,6 4 0,4-1 1263,5-3 0,-2-5 0,5 4 0,-7-11 0</inkml:trace>
  <inkml:trace contextRef="#ctx0" brushRef="#br0" timeOffset="71338">19186 7869 11866,'2'-6'7092,"-1"1"-6398,9-27 1,3-7 458,-3 5-279,4-16 0,-1 2-560,-7 22-45,-3-3 229,-3 17-39,0 4-95,-1-1-106,-2 5-241,0 3 11,-6 6-17,0 1-5,-13 12 0,0 3-1,-7 10 6,10-8-11,6-6 12,10-9 10,3-7 516,0 0-393,4-8-94,2-5-35,1-3 18,5-9 50,1-7-56,-2 4 56,6-21-45,-8 21-22,1-6 50,-3 8 23,-5 7 39,1-4-57,-2 8-3368,0 3 3340,-1 7 29,0 2 101,0 1-185,-2 5 39,-1 5 16,-8 20-44,-6 18 0,1-4 3381,-1 5-3358,4 5-35,6-6-5,2-14 1,2 2 5,6 19-230,5-5 258,3-11-28,14 7 22,-3-20 12,11 5 27,-4-18 23,1-7-34,-6-8 6,6-12 22,-3-10 28,8-15 0,-3-13-745,-18 12 1,-2-1 677,-4 11 0,-2-1 33,0-17 1,-4-2-340,-9 5 1,-4 1 316,0 0 1,-2 1-26,-2 1 0,-3 4 2,-2 8 1,-2 5 217,-22-9-212,-1 7-33,-3 12 0,13 21 11,9 4-39,-10 23 1326,14 2-1499,-6 22-337,17 3 78,11-25 0,4 1-868,4 1 1,4 1 1338,8 3 0,2-3 0,3 5 0,3-7 0</inkml:trace>
  <inkml:trace contextRef="#ctx0" brushRef="#br0" timeOffset="71772">20057 7476 22711,'0'-11'1601,"-9"-27"1,-4-5-1008,-5 12-387,0-13 0,-4 2 90,-9 23-202,7 9 17,-4 8-106,14 7 22,-11 19-28,5 22-967,2 9 0,0 6 969,5-16 1,0 3-20,1 2 0,-1 7 1,0 2-1,2-5-926,0-1 0,2-4 0,-1 4 880,-1 4 0,-1 3 0,1 2 0,0-2-147,2-7 0,1-1 0,-1-1 0,1 1-366,-1 1 0,1 0 0,-1 0 0,1 0-36,0-2 0,0 1 0,-1-2 0,1-2 145,0 3 1,0-3-1,-2 0-457,-3 4 0,-2-1 0,0-6 901,-1-14 1,-2-3 153,-5 8 1,-1-11 187,-5-33 220,14-34-145,14 6 1,6-4 61,3-10 1,4-3 248,5-6 0,3-2-410,-5 18 0,0-1 0,1 0-53,0 0 1,0 1 0,0 0-70,0 2 1,0 0 0,-1 0-40,7-15 1,0 4-99,-6 12 0,1 2-5,7-11 0,3 3-104,-6 17 0,2 1-299,11-12 0,3 2-592,-2 11 1,1 4-2518,3 1 0,-1 3 3481,-4 3 0,-2 2 0,7-2 0,-18 9 0</inkml:trace>
  <inkml:trace contextRef="#ctx0" brushRef="#br0" timeOffset="72431">20429 7648 20817,'2'-62'1314,"0"-1"1,0 6-1,-2 4-944,-2 20 0,0 3 218,-4-19-174,0 14-184,2 17-202,1 9-45,1 10 12,1 7 21,1 33 35,-1 13-730,0-8 1,-2 3 633,-1 5 1,-2 2-111,0-14 0,0 1 0,-1 0-506,-1 3 0,-1 0 0,0 0-2004,0 0 1,-1 0 0,0-1 2664,-2 11 0,2-4 0,2-17 0,2-6 0,1 2 0</inkml:trace>
  <inkml:trace contextRef="#ctx0" brushRef="#br0" timeOffset="73475">20579 7910 18891,'9'-54'1663,"1"1"0,-2 4 1,-2 6-914,-5-1-145,-3 14-190,-2 11-230,0 11-151,0 5-23,-3 8 17,-7 10-11,-11 11-17,-1 2-6,2-2 0,-2 3-5,3-2 0,1 0 11,-1 0 0,0-1 11,2 2 0,1-4-11,0-2 6,3-1-12,8-9 34,13-5 23,13-2-29,21 0-5,1-3-14,4-2 0,2-2-244,-12 0 1,-1-1 242,16-1 1,0-1-23,-13-2 1,-1 0-20,-3 0 0,0-1-238,24-11 193,-8-4 45,-8-4 0,-8-3 56,-10 3 44,-7 3 34,-8 7 40,-5 3 472,-4 3-366,-6 0 94,-2 4-251,-1 1 39,-2 4-84,3 1-11,-1 5-33,4 3 5,4 10 0,4-3-12,7 8 24,9-8 10,9 2 0,6-8 18,3-4-18,-2-11 40,-3-6 50,-5-9-6,-7-5 17,-5-6-11,-6-1-50,-4 7 95,-7-9-90,-3 16-6,-8-6-44,-4 14 17,-10 8-29,3 11 23,-9 18-28,12 8-16,3 15 10,13-14-33,8 13-6,11-7 17,3-1-50,19 4 10,6-17-16,-5-11 0,3-4-124,-5-3 0,1-4 191,6-4 0,-1-2 17,9-6 6,3-14 22,-17-4 22,5-21-27,-17 14 100,-5-19-73,-13 34 46,-6-7-57,-5 18 299,-9 1-338,5 5-39,-4 8-12,11 4 29,0 3-23,12 5 6,7-3-17,15 3-56,22-2 56,1-9 56,0-4 5,-3-12 12,-14-7 106,5-10 68,-17 3-79,-8 1 140,-12 8 28,-4 4-140,-1 2 158,-1 3-298,0 3 0,-7 16 0,-1 10 0,-4 9-46,-4 25-22,7-17 1,1 2-630,-2 4 0,1 2 237,2-9 1,0 2 0,1-1-4457,-2 15 1,1-1 4914,2-5 0,1-3 0,-1 13 0,4-26 0</inkml:trace>
  <inkml:trace contextRef="#ctx0" brushRef="#br0" timeOffset="73679">22335 8190 24883,'-1'-3'2863,"1"1"-2779,0 2-241,-37 38-728,22-2 260,-6-7 1,2 3 624,12 1 0,4-2 0,-1-8 0,1 11 0</inkml:trace>
  <inkml:trace contextRef="#ctx0" brushRef="#br0" timeOffset="75672">22963 7666 21993,'3'-49'1357,"-1"1"1,0 6 0,0 8-1168,-1 22-44,-1 7-208,0 5 40,0 8 27,1 2 23,2 8-28,0-5 11,3 6-5,-3-11 16,2 6-10,-2-7 4,-1-2 35,0-2 565,-2-2-566,-1-6-33,-1-2 11,-3-8 0,-1-5-11,2 7-17,1-1-17,2 11 17,1 1 62,0 1-40,-3 1 28,0 0-44,-1-2 33,-10-1-33,4 1-23,-12 0 0,1 7 28,-20 15 6,0 9-31,15-7 0,0 2-8,-10 13 22,15-11 0,1 1-1702,4 3 1,1-1 1689,-9 19 12,12-15 0,6-2-67,19 10 84,12-4-6,23-7 0,10-19 12,4-13-6,-14-6 33,-18-7 0,-2-5 18,4-17-35,-11 4 1,-2-1 11,1-19-26,-11 12 1,-3-3 922,-3-10 0,-1-2-906,0-2 1,0-2-6,-1 13 1,-1 0 0,0 3-77,0 1 1,0 3 114,0 0 0,0 3 171,0-9-202,0 12-89,0 12-40,-1 26 79,-2 18 17,-2 25-12,-1 5-379,2-8 1,0 5 392,-2 11 0,1 2-3,2-19 0,0 0 1,0 2-49,-1 6 0,1 2 0,0-2-81,1 10 1,2-4 25,0-13 0,3-1-487,7 10 0,6-4-232,-1-21 1,4-1-380,8 9 1,4-5-1175,0-13 1,2-6-1703,22 2 4072,-3-16 0,-3-5 0,-14 4 0,-3-3 0,-1 0 0</inkml:trace>
  <inkml:trace contextRef="#ctx0" brushRef="#br0" timeOffset="77222">23699 7936 18515,'19'-51'1069,"0"-1"1,-3 8 0,-4 6 751,-10 7-1155,-3 16-386,0-4 146,-3 11-135,2 5-89,-2 0-106,2 2-46,1 1 566,0 0-498,1-4-57,-1-1 23,0-5-11,0 0 11,-2-1-45,-1 1 45,-3-5 45,-6-3-28,-1-1-23,-4-1-11,3 8-50,3 5 17,-9 2-34,9 5-11,-26 15 27,8 7-21,-18 17 10,7 4-207,3 4 208,7 1 0,11 0-23,10-4 0,17-6 11,12-9 29,16-10 27,11-9 1,6-12 27,2-12 28,-5-11 18,-7-10-7,-10-10-38,-10-6 10,-9-6 18,-6 3 38,-7 7 51,-4 11 113,1 15-164,-3 8-156,3 10 0,-1 4-12,0 11-27,0 15 39,0 17 5,6 11-16,10 8-136,-3-31 0,2-1 149,4 0 1,2-2 13,2-2 1,3-3-17,24 13 22,2-17 12,-4-14-68,-5-19 39,-4-15 34,-3-21-149,-18 16 0,0-2 138,-1-8 0,-1-2-495,0-8 0,-1-2 492,1-6 0,-1-1-9,-4 19 1,1 0 0,-1 0 8,2-19 0,-1 2 11,-2 7 0,-2 2-17,-3 10 1,-2 3 286,-7-17-249,-4 24-58,2 16-10,-1 18 261,-1 16-239,0 4 512,2 9 0,1 4-529,3 27-748,5-13 1,4 2 713,6-2 1,4 1-9,5 3 1,3 1-60,3 1 1,0 0-495,1-2 1,-1-1 255,-2-3 1,-1-1-71,-3-6 0,-1-2-95,-3-6 0,0-2-845,12 14-365,0-20 51,4-17 1047,-6-13 1273,3-25-500,-18-21 812,0 1-644,-15 8 0,-4 2-16,-4 4 24,-3 4 0,-3 2 401,-14-2-23,-12-3-82,1 6-131,8 9-251,13 6-202,12 7-79,9 4 68,12 1 28,10 3-23,17 1-16,15 3-6,10-1-259,-27-3 1,-2-1 263,20 0-2,-17-5 0,-1-2 53,10-8-23,6-4 135,-6-17 135,-23 7 218,1-10 67,-17 10-140,-15 6 95,-16 1 148,4 9-439,-18 1-50,14 8-124,-6 8-44,4 6-6,4 12-34,6 8 1,6 8-6,11 4-6,13 0 6,24 4 5,-6-19 56,21-2 18,-19-21-7,5-5 23,-6-10-28,-9-3 247,4-19-203,-17 17 124,6-15 23,-14 20-102,1 1-66,-2 5-163,0 2 73,-2 17-29,0 5-94,-1 19-258,7 4-577,4-13 0,2 0-4229,14 23-4633,1-4 9816,-6-21 1,-12-20 0,-4-5-1</inkml:trace>
  <inkml:trace contextRef="#ctx0" brushRef="#br0" timeOffset="77506">25314 7051 27376,'-20'-37'95,"-2"44"-84,14 56-9,5-22 0,0 7 0,1-4-483,0 1 1,2 1 414,3 10 1,0 6 0,2-6-1415,2-2 1,1-3 1154,0 12 0,3-1-647,2-9 0,0-5-791,-3-17 1,1-1-2195,0 2 0,-1-2 3957,2 5 0,-7-19 0,-5-11 0</inkml:trace>
  <inkml:trace contextRef="#ctx0" brushRef="#br0" timeOffset="78012">25299 7784 21147,'-1'-56'1226,"0"0"1,0 1 0,1 7-498,0 17-292,2-8-387,1 14-59,3 8-70,11 10-15,11 5-18,15 5-28,11 5 28,2 3 28,-3 2 39,-7-5 87,-9-6 9,-9-9 27,-7-5 6,-8-6 28,-7 0-5,-3 3 307,-3 1-72,0 8-118,0 0-247,0 5 34,9 12 6,-1-2-17,21 18-11,7-2 11,14 6-17,2-3 28,-1-8 17,-19-10 12,0-6-1,-20-7 106,7-9 40,-9-8 0,1-3-84,-8 3 201,-2 6-39,-2 8-78,0 0-123,-2 4-73,-11 17 16,-5 11 1,-3 10-12,8-7 1,1 2-464,2 0 1,1 2 431,-4 12 1,1 2-59,1 3 0,2 1-359,0 2 1,3 0-693,2 0 1,3 1 1145,5 1 0,3-4 0,-2 9 0,8-13 0</inkml:trace>
  <inkml:trace contextRef="#ctx0" brushRef="#br0" timeOffset="78475">26422 7788 22649,'8'-60'1400,"1"0"0,-1 16 1,-3 6-1065,-1 1-269,-4 33-67,0 5 5,-1 6-5,-2 21 6,-3 19-3,2-12 0,0 3-361,0 14 0,0 1 360,-1-7 1,2-3-6,0 0 1,-1-2 19,-5 19-17,0-22 28,-2 2 28,2-15 263,3-13-213,3-12-22,-3-32-84,2 6 19,0-5 1,1-6-140,0-7 0,1-2 131,0-5 0,1-1-17,0-1 1,1 0 19,2-1 0,1 1-1546,1 4 0,1 1 1535,-1 10 0,1-1-951,3-9 0,3 5 926,5 11-17,12-6 23,-6 24-1132,25 10 1131,-20 7 1546,21 12-1551,-17 25-1,-5 9 1828,-8 5-1822,-13-21 0,-5-2 6,-4 6-252,-10 4 0,-4-1-1008,-13 2-264,6-9 0,0-3-3310,-3-8 4845,4-8 0,18-10 0,0-1 0</inkml:trace>
  <inkml:trace contextRef="#ctx0" brushRef="#br0" timeOffset="78845">26723 7512 25214,'32'4'65,"0"0"1,10 2-1,-3 0-20,4 0 45,19 1 39,-18-6 55,-8-7-66,-14 0 274,-7-14-274,-10 6 190,-13-20-112,-8 13 22,-14-8-112,6 14 85,-4 5-6,6 6-107,1 1-33,2 7-34,5 9-28,3 16-5,1 15 11,5-2-9,9-4 0,5 2-30,1-9 0,2-1-655,8 14 0,2-1 478,-5-14 0,1-3-767,4 1 0,1-1 994,10 5 0,-9-9 0,-6-9 0</inkml:trace>
  <inkml:trace contextRef="#ctx0" brushRef="#br0" timeOffset="82229">27585 7262 14863,'26'-55'2289,"0"0"0,-3 3 0,-4 9-1196,-10 19-757,-5 7-68,-8 14-144,-13 16 4,-23 15-52,1 7 0,-3 3-760,10-8 1,0 1 700,0 4 0,-2 3 0,4-1 2,2 4 1,4 0-421,-4 11 0,3-1 398,8-13 0,4 1 3,6 15 0,8-2 17,15 3-12,-5-17 1,3-2 39,36 1-448,3-17 442,-18-11 0,1-2 42,1-4 0,-1-4 54,18-5 84,-22-9 1,-2-5 110,0-18-198,-10 7 0,-2-3 406,-7 0 1,-4-2-425,-2-18 1,-2 0-111,-1 15 1,-3-1 42,-2-21 1,-3 1 22,-2 23 0,-1 1 104,-2-6 0,-2 1-90,0 8 0,-1 4 15,-13-13-71,2 19 204,-4 14-283,9 11-66,-13 17-320,6 12-807,8 0 1,3 4-1779,5-1 0,4 2 2556,2 4 1,3-3-1,5 6 1,3-19 0</inkml:trace>
  <inkml:trace contextRef="#ctx0" brushRef="#br0" timeOffset="82479">28288 7302 22907,'-2'-53'957,"0"1"1,1 9 0,-7 8-812,-22 15-118,5 21 16,-14 24-30,19-2 0,1 6-853,-2 7 1,-1 6 0,1 1 841,2 2 1,1 0 0,1 1-8,0 2 0,-1 1 1,3 1-18,1 6 1,3 1-1,0 0-24,2-5 0,2 0 1,-1 2-130,1-3 0,0 3 0,1 1 1,0 2-800,1-4 1,1 3 0,0 0 0,0-1-1,0-3-465,-1 11 1,0-4 0,1 3 1437,-2-1 0,1 6 0,-1-5 0,2-12 0,-2 11 0,-1-20 0,1-1 0</inkml:trace>
  <inkml:trace contextRef="#ctx0" brushRef="#br0" timeOffset="82637">27423 8924 16404,'12'-48'991,"-1"0"0,0 0 1,0-1-1,6-10 1,2 0-1,3 2-894,7 1 0,5 2 0,-1 3-1956,-3 9 1,1 3-1,-1 0 1874,0 3 0,0 0 0,-1 3-1,14-10 0,-3 5 644,-16 16 0,0 1-875,9-7 1,4-2-1,-3 4 109,-7 5 0,1 1-3169,11-7 0,5-4 0,-7 6 2239,6-2 1,-12 7-1,-6 3 1,-16 12-1</inkml:trace>
  <inkml:trace contextRef="#ctx0" brushRef="#br0" timeOffset="83462">28867 7674 17540,'0'-8'2635,"2"-23"1,1-5-2126,-1 8 134,3-18 0,1-1 45,-1 17-330,1-5-342,-3 23-85,-3 8-55,3 12 134,4 10 12,6 15 10,8 14-38,6 7-1,-3-10-5,-4-12 0,0-1 0,7 5 5,8 9 56,-17-25 85,-9-10-79,-5-11 17,3-19-17,1-7-23,4-20-5,1-4-644,6-3 599,0 10-62,3 14 1,4 2-11,5 1-223,6 2 1,2 3-506,8 7 117,-14 6 0,0 2-348,6 3-6541,18 14 7589,-11 3 0,-6-1 0,-13-2 0</inkml:trace>
  <inkml:trace contextRef="#ctx0" brushRef="#br0" timeOffset="84412">29844 7425 23999,'-35'-17'304,"1"0"0,1 3 0,2 5-208,-3 18-26,6 11 0,1 3-76,-4 4-5,9 2 0,4 1-6,14 3 6,10 9 5,8-1 28,12-6 12,7-7 50,1-12 22,0-7 18,-2-15 39,0-7-7,-2-13 40,-2-9-95,-7 4 252,-1-20-23,-12 21 1,1-9-34,-7 22-163,-2 9-106,-1 6-39,-3 5-23,-4 7 34,-4 8-11,0 9-17,4 4 0,10 1 17,11 0 44,12-5-27,14-8 16,6-9 18,3-16-40,-2-13 44,-4-18-463,-6-15 427,-20 19 1,-1-2 2,-1-7 0,-3-1-5,-1 8 0,-2-4 10,-1-3 1,0-6 0,0 3-510,-1-7 1,0-1 501,-1 4 1,1-3-1,0 3 10,-2-8 1,0 4-12,-1 9 1,0 4 53,-3-15-34,-2 26-79,-3 18 29,-3 18 422,-8 22-411,-10 27 2,10-14 1,1 4-1172,-3 10 0,1 3 1170,7-15 1,1 1 0,1 0-19,1 2 0,1 1 0,2-1-386,1-1 0,3-1 1,1-1 334,6 17 1,4-3-430,5-8 0,2-5 435,-2-12 0,3-4-203,10 2 0,2-5 97,10-5 137,-11-9 0,1-5 42,18-18 39,0-14 0,-4-16 45,-6-5 67,-9 2 68,-10 8 2438,-10 13-2511,-7 11 1312,-4 8-1424,-10 5 1252,-1 6-1297,-5 7 290,6 7-291,7 4 18,8-4-6,17 9 0,7-13 11,16 5-5,-1-14 22,-1-6 28,-6-11 33,-7-8 1,-7-10-28,-9-7-18,-6-2-10,-9 2-28,-4 5-29,-2 8-16,0 7-118,5 7-162,1 4-79,3 4-268,5 6-600,6 7-795,7 7-2420,9 3 4481,10 1 0,-17-11 0,3-4 0</inkml:trace>
  <inkml:trace contextRef="#ctx0" brushRef="#br0" timeOffset="84746">31180 7538 14499,'8'0'7449,"-2"0"-5947,-6 0 1209,0 0-2582,-43-4-34,33 3 6,-27-4-45,51 4-40,2-1 102,45-8-68,-34 3 18,29-7 60,-36-3-32,-4-5-18,-2-6 79,-6-2 28,-10 3 22,-11 2-140,2 11 17,-11 3-39,7 9-23,-7 7-22,-3 9 34,-2 16-23,-1 12-28,6 13-17,13-23 1,2 0-240,2 2 1,3 2-25,4-1 1,5 2-1245,9 5 1,5-1-211,-5-13 1,3-2 1750,10 6 0,-1-6 0,-8-13 0,0-1 0</inkml:trace>
  <inkml:trace contextRef="#ctx0" brushRef="#br0" timeOffset="85353">31564 6958 20862,'0'-10'3400,"0"3"-2910,-4-23 0,-2-4 272,3 13-468,-3-14 0,1 4-260,4 25-34,1 9 28,8 15-6,14 22-431,6 5 412,-2-11 1,6 5 0,0-1-866,6 7 0,1 1 867,-3-2 1,2 3 0,-4-1 22,-10-8 0,-4 0 0,-4 0-6,-3 19 1,-8 0-26,-7-12 0,-10-1-162,-15 4 1,-12 2 0,-1-4-705,5-11 1,-2-3 0,-4 1 693,-3 4 1,-5 4 0,0-3 0,5-4 0,-5 1 0,4-5 0,5-4 0,0 0 0</inkml:trace>
  <inkml:trace contextRef="#ctx0" brushRef="#br0" timeOffset="87528">31693 6949 12909,'-2'-3'6665,"0"0"-3668,2 3-2566,-55-52-263,32 37 39,-20-15 0,-3 4 28,8 23-123,-6 0 73,9 4 39,12 2-78,4-2-12,6 2-27,9-3 10,4 0-38,-1 2-46,2-1 62,2 5-22,1-1 84,8 11-5,7 3 16,24 17-115,-17-17 0,2 0-456,10 4 0,2 0 431,3-2 0,-1-2-14,-7-4 0,2 0-1527,17 5 0,-2-3 1541,-2-1-6,-4-1 1,-1 0-1,-11-3-11,7 5-11,-20-3 12,-10-2-1,3 11-22,-6-5 602,3 10-580,-5-5 3387,-2-6-3398,-1 3 22,-3-4-5,1 0 11,-3 0 0,-1-6 22,-4 1 68,-3-1-23,-3 4 6,-10 7-51,0 2-5,-8 7-17,1 0-17,4-6 20,2-4 0,-1 1 25,-17 10-493,10-7 0,0-1 482,-12 7-23,17-13 0,0 1 46,-25 16-57,9-5-120,12-8 1,1 1 108,0 2 0,-10 10 11,10-8-5,10-7 10,-7 4-21,14-13 880,-3 2-1172,12-9-2724,9-6-2805,5-3 4978,12-6 0,-11 5 0,2 0 0</inkml:trace>
  <inkml:trace contextRef="#ctx0" brushRef="#br0" timeOffset="88062">31645 7044 14096,'-2'-3'6749,"0"1"-4435,2 2-2029,-44-31-106,28 24-61,-31-24-56,42 31-34,3 1 61,3 2 158,6 4 117,11 5-191,4 0 17,9 0 1,4 1-124,-3-4 0,1 0-366,16 5 0,2-1 318,-8-2 1,0-1-15,2 2 1,-3 1 0,9 3-1,1 9-5,-34-5 11,-2 1 74,-12 24 55,-16-6-11,0-8 0,-3 1-295,-7 0 0,-3 0 264,-5 5 0,-4 0-25,-4 3 0,-2 1-51,-1 0 0,0 2-7,10-11 0,1 1 0,2-3 7,-1 1 1,3-1-26,-3 7 0,4-3 555,6-3-1398,3 0-6671,15-12 7517,11-9 0,-1-7 0,0-3 0</inkml:trace>
  <inkml:trace contextRef="#ctx0" brushRef="#br0" timeOffset="91729">10052 10065 20554,'0'-7'4453,"1"2"-4064,2-29 1,0-6-77,-2 16 37,3-20 0,-2 3-131,-2 32-130,0-1-117,-1 11 28,0 10 45,3 14-39,0 3-18,4 32 1,-3-15 11,-1-13 0,-2 1 34,-4 11-12,-2-9 51,0-13 123,2-12-95,2-7 56,0-19-101,2-7-6,-2-18-11,6-8-16,5-5 27,9 0-288,5 5 244,-1 15 11,18-1-29,-5 20 7,8-2-62,16 16-23,-15 11-159,-12-2 0,1 3-104,20 19 20,-25-12 0,1 2-261,0 2 1,1 0-329,1 2 0,1 0 3,0-2 1,2-1 442,0-3 0,0-4 367,2-3 0,-2-4 120,20-1 92,-19-12 0,-1-4 277,7-11-103,-13 4 1,-2-2 456,8-18 345,-8-4 159,-6-10-846,-9 15 303,-3-11 111,-9 20-627,-2 5 399,-11 5-483,-8 15 16,-13 11-27,-10 11-50,-3 13-40,4 8-5,15-7-34,8 15-11,20-17-22,10 9 5,17-19 23,11-10 44,8-14 28,-9-5 68,10-22 28,-24 3 61,3-14 11,-19 5 17,-12 0 1,-4 3 32,-4 4-16,4 9-44,2 7-80,4 7-72,1 4-50,2 3-6,0 8-11,2 11-68,5 14-133,6 12-127,-1-13 0,2-1-47,6 15-219,-5-14 0,1-1-1204,3 6-214,4 5 304,2-16 1075,-5-13-85,20-23 1402,-11-9 693,13-16 388,-13-4-175,-7-3-420,-7-2-273,-4 1-175,-4 3-162,-1 9-168,-3 7-174,0 9-134,-1 6-45,0 4-6,2 9 6,4 9-22,6 12-1,2 11-55,0 18 55,-7-16 12,-2 14-22,-7-24 21,-1 1 12,0-12 34,1-10 56,3-11-62,3-10 16,4-13 46,5-11-6,4-9-6,3-4-38,-2 11 72,13-12-73,-7 24-17,12-7-11,-6 18-22,3 7-11,1 13 16,1 9 6,-1 13-17,-3 9-11,-5 6 28,-8 0 0,-8-2-11,-7-8 17,-2-9-1,-2-10 12,0-10 39,2-12-39,6-13 17,6-13 16,9-10 23,5-2 11,1 4-23,1 8-33,-6 13 0,12 5-61,-1 22 22,0-1-45,2 21-68,-16 4-133,5 11 61,-8-5-958,11 18-106,-4-18-56,16 11 50,-1-22 364,6-12-2854,14-22 3795,-19 0 202,13-21 258,-25 6 251,3-8-279,-11 8 1091,-1-6-581,-13 15-584,1-2 3589,-10 10-3415,-11 4-319,-3 2-95,-9 5-79,2 4-44,3 8-29,5 5-38,7 2 10,8 2-49,11-5-24,11-4 52,9-7 32,9-8-3368,-8-7 3396,-4-3 35,-10-9-6,-8-5-1,-2-9 24,-3-4 21,-6 2 96,-7-1 3274,1 14-3323,-6 0-136,4 16 0,-3 3 0,-3 10 0,-2 13 0,0 18 0,3 13 0,6 10-434,9-29 1,2 1-4,3 0 0,2 1-840,3-1 0,3-1 1277,3 1 0,1-2 0,2 4 0,0-8 0</inkml:trace>
  <inkml:trace contextRef="#ctx0" brushRef="#br0" timeOffset="92187">13862 9847 27012,'17'-13'-3344,"26"1"-1572,3 8 1,3 1 2948,-10 0 1,-2 1 0,17 1 0,-39 1 0</inkml:trace>
  <inkml:trace contextRef="#ctx0" brushRef="#br0" timeOffset="92387">13951 10340 28636,'48'-25'-161,"1"1"1,-1 0 0,4-1 0,0 2 0,-1 4-1506,7 4 0,-1 4-3250,-1-1 1,-2-1 2948,0 3 1,-7 1 0,-4 0 0,-32 7 0</inkml:trace>
  <inkml:trace contextRef="#ctx0" brushRef="#br0" timeOffset="93965">15532 9996 26575,'-16'-49'280,"-1"36"-196,10 50-50,-1 10 33,1 7 0,4-10-28,-4 15 6,1-16-22,-2-6 122,4-21-10,2-9 189,2-8-139,5-19-90,3-9 62,8-23-56,2-6-67,-2 7 33,-4 8 0,2-1-621,-4 13 0,1 0 565,1-6 0,2 0 6,5 1 0,3 3-17,13-4 8,-9 14 1,1 3-4,9 2 1,12 11 22,7 23-45,-25-4 0,0 4-134,4 7 0,-2 5 123,-6 2 0,-3 2-25,-3 1 0,-1 2-23,-2 0 1,-1 1-96,1 4 0,-1-2 54,6 11-118,8 2 139,-16-36 985,17-4-973,-5-20 73,13-11 17,-2-13 16,-1-4 56,-5 0 18,-6 5-35,-9 10 158,-5 6-113,-7 12-56,-2 0-61,-2 6 347,0 1-308,0 9-28,4 0 23,6 6-12,12-5 11,14-4-22,10-5 17,8-7-287,2-8 253,-1-8 34,-8-8 28,-10-4 28,-11-5 28,-12-2 5,-10 0 0,-12 6-16,-6 3-17,-8 8 314,-4 6-374,-1 7-13,1 6 0,2 8 0,6 2 0,-6 24 0,12 2 0,-1 21 0,16 0-125,14 2-471,16-3 383,-9-29 1,1-3-51,19 10-401,-6-15 0,2-5-871,20-3 275,-17-6 0,2-5 475,-9-4 1,-1-4 392,-1-2 0,-2-4 218,-2-1 1,-3-2 486,18-22 255,-15 6 37,-14 7 1,-1-1 592,2-8 90,4-14-212,-12 21-259,-7 9-245,-6 10-382,0 6 687,-5 7-832,-1 8 283,-5 14-328,2 13 5,4 11-5,4 5-22,13 0 5,1-15-33,28 6 27,-2-24 12,18 2 11,-7-19 39,-1-12 12,-5-8 38,-6-9 23,-7-5 67,-8-3 113,-7-1 49,-4 3-317,-5 9-24,-2 9 0,-3 8 0,1 4 0,-1 4 0,1 2 0,2 15 0,10 0 0,10 12 0,16-6 0,12-6 0,-7-6 0,-10-9 0,1-3 0,9-7 0,16-7 0,-22-12 0,-7-11 0,-10-19 0,-9 15 0,-8-17 0,-9 23 0,-5-4 0,-4 8 0,-1 8 0,4 8 0,5 8 0,4 2-847,3 7-4205,0 8 5052,0 4 0,1-3 0,0-3 0</inkml:trace>
  <inkml:trace contextRef="#ctx0" brushRef="#br0" timeOffset="95546">19639 9542 22032,'9'-48'1176,"-1"0"1,-1 6 0,-1 10-931,-6 23-123,-1 9 107,0 13 16,-2 15-106,0 23-109,1-18 0,0 3-211,0 4 1,0 2 182,1 2 0,0 0-42,0 2 0,0-1-40,0 0 1,-1 0-29,1-2 1,-1 0 11,1-5 0,-1-1-12,-2 23 113,0-16 33,0-22 133,1-10-127,2-17-28,1-8-12,0-13 18,4-10-35,6-9 12,10-8-3,-6 24 1,2 0-29,8-7 0,2 2 66,12-12-63,-11 17 0,2 2-5,7-1 10,6-3 12,-6 5 22,-9 4-5,-11 7 61,2-14-45,-11 13 68,7-18 78,-9 13 73,3-4 78,-2 4 286,0 5-286,-3 5-123,-2 6-168,0 2-28,-1 3-17,0 15 23,-2 11 11,1 24-45,0-12 0,0 2-56,2 17-308,0-14 1,2-1-253,6 13 98,-2-20 0,2 0-281,2-3 1,2-2-1482,22 23-1551,13-13 308,-5-15 3551,1-15 0,-3-5 0,-12-1 0,25-1 0</inkml:trace>
  <inkml:trace contextRef="#ctx0" brushRef="#br0" timeOffset="96204">20645 9956 17445,'26'-56'2123,"1"1"0,-6 13 0,-5 3-975,-9-10-392,-15 27-280,-9-1-224,-11 11-134,-8 9-73,4 7 16,-18 19-49,19 3-24,-10 15-38,22-5-6,10 0-22,17-4 33,1-9-56,28-3 67,-6-14 68,18-4 50,-10-13 45,-6-9 72,-7-8 35,-10-4-113,-8 5 241,-5-12-129,-3 16-17,-1-6-83,0 15-74,1 7-61,-1 5-16,1 10 16,-1 12-12,2 30 1,0 5-339,0 3 322,-1-2 17,4-13 0,6 7-6,8-11 22,8-13 1,6-12 5,4-15 17,2-12 17,-2-13 22,-4-13 11,-16 8 1,-3-1-17,3-14 8,-7 10 0,-2 1 60,-2-12-130,-1-8 344,-2 9-344,-2 13 6,0 11-6,0 11 0,0 6 0,0 4 0,0 13 0,0 0 0,6 26 0,6 5 0,-2-13 0,3 1-262,2 3 0,2 0 262,3 0 0,1 0 0,6 6 0,-1-1 0,10 12-99,-14-20 1,-3 0-110,-6 3-145,-7 7-67,-19-4-67,-15-8-292,-13-9-722,-5-10-5528,4-18 7029,9-6 0,15 1 0,9 3 0</inkml:trace>
  <inkml:trace contextRef="#ctx0" brushRef="#br0" timeOffset="96696">21632 9398 27180,'-11'-45'442,"-1"-1"1,3 5-1,0 10-278,4 23-164,3 5 0,-1 6 0,0 11 0,-2 18 0,-1 24 0,2-5 0,0 2-300,2-14 0,-1 1 300,1 2 0,-1 4 0,-1-2 0,-1 4 0,-1-2 0,1 0 0,-2 3 0,-1 0 0,-2 3 0,2-6 0,-4 16 0,2 0 0,2-6 0,5-30 0,2 7 0,4-27 0,16-18 0,9-13 0,-4 3 0,1-2-928,15-17 928,-11 11 0,-1 0 0,-4 5 0,1-1 0,13-10 0,0-1 0,-6 9 0,-1 2 0,3-1 0,-2 4 542,4 1-542,-1 9 0,-17 9 0,17 8 0,-2 19 0,6 9 0,-7 4-13,-6 10-1246,-6 3 357,-5-9 902,-1 21 0,-11-46 0,1 11 0</inkml:trace>
  <inkml:trace contextRef="#ctx0" brushRef="#br0" timeOffset="98196">22658 9729 22649,'1'-7'4212,"-1"1"-3579,0 6 257,0 0-856,17-49-12,-10 55-11,11-37 28,-15 85-25,-5-17 0,-2 3 6,-1 0 0,-1 1-222,-2 7 0,-2-1 216,1-12 0,-1-2 3,-8 20-17,5-17 11,5-16 24,3-11-35,4-16 0,1-11 0,0-21 0,2-19-201,1 5 201,3 2 0,2-2 0,-1 14 0,1-2 0,1-3 0,1-5 0,0 5 208,-1 5 1,0 2-209,4-10 0,-1 4 0,1 5 0,4 0 0,-4 18 0,20 9 0,3 15 0,9 5 0,-15 6 0,-2 6-336,1 14 0,-3 5 336,-2 0 0,-3 3 0,0 9 0,-6 2 0,-12-12 0,-5-2 0,-2-4 0,-2-3 0,-8 14 0,-2-8 0,7-22 0,3-3 0,7-18 0,11-15 0,3-4 0,4-5 0,1-1 0,2-5 223,5-5 0,2-2-223,4-3 0,-10 14 0,0 1 0,5-1 0,9 3 0,-12 18 0,13 2 0,3 22 0,-12 0 0,12 22 0,-18-1-63,4 14-200,-5 6-57,0-1 600,-4-12-767,19 6 179,-2-24 212,-8-9 1,3-2 50,6-8 1,0-3 66,25-6 28,-2-3 34,-15-12 79,-18 0 50,1-8-6,-10-3-6,-9 1-27,-10 0 16,-9 4-55,-12 6-40,-12 7-17,-8 6-61,-2 7 6,4 8 21,6 6-10,10 7-51,8 2-39,7 1 34,6-7-79,16 5 39,12-11 68,2 0 5,13-8 12,-8-13 21,8-7 12,-3-11-22,-10 2 117,3-19-71,-15 14-80,2-11 0,-10 17 0,-4 9 0,-1 7 0,-1 5 0,0 2 0,0 5 0,0 8 0,0 16 0,4 14 0,3 11 0,6 5 0,-2-15-500,8 15-273,-5-27-223,11 8-243,6-24 215,10-10 665,8-13 499,-1-10 45,-12-2 689,6-27-51,-17 8-381,-9 10 1,0-1 330,3-15-191,-4 9-145,-7 11-245,-3 10-192,-4 8 0,0 5 0,-1 7 0,0 13 0,0 21 0,1 19 0,-1-22 0,1 2 0,0 3 0,0 0 0,0-9 0,1 1-203,0 13 0,1-1 203,2 10 0,-2-18 0,0-2 0,0 3 0,-2-17 0,0-13 0,-1-11 0,-1-24 0,-1-11 0,1 7 0,-1-4 0,0-2 0,0-3 0,1-17 0,0-1-577,1 16 0,0 0 577,2-22 0,2 1 0,1 20 0,1 3-51,3-9 1,2-1 50,1 6 0,3 2 0,2 5 0,1 4 0,14-14 0,-2 26 0,2 5 0,3 4 0,7 12 0,1 8 0,5 23 0,-14-4 0,-2 5 0,-8 4 0,-5 2 0,-3 3 0,-5 1 0,-4-1 0,-6-1 0,-7-4 0,-7-3-63,-6-4 0,-4-5 63,-22 9-105,4-20 1,-3-4-187,12-6 0,0-3-835,-16-1 0,-1-5-3067,10-4 1,3-3 4192,4-1 0,3 0 0,-6-6 0,18 8 0</inkml:trace>
  <inkml:trace contextRef="#ctx0" brushRef="#br0" timeOffset="98753">25680 9599 26032,'36'-35'248,"1"0"0,-5 3 1,-13 15-176,-26 24 22,-8 10 101,-27 20-45,-6-2-578,11-9 1,-1 0 459,4-6 1,1-2 227,-16 9-194,3-2-56,30-14-39,-1 5 39,24-10-11,15 2-106,24-3-40,-12-4 1,1 1 2,-4-1 0,2 0-938,22-1 0,2 0-2893,-15 1 1,-1-1 3973,14 0 0,-4-1 0,0 1 0,-23 0 0</inkml:trace>
  <inkml:trace contextRef="#ctx0" brushRef="#br0" timeOffset="99079">26535 9435 23500,'-3'-5'3439,"0"0"-1927,3 5-1484,-33-47-33,25 37 49,-19-29-44,67 83 22,-18-20 1,2 2-435,13 14 0,3 3 401,-8-7 0,-1 1 2,-3-1 1,-2-1-12,-6-2 1,-5 0-20,-1 22-1,-30-8-32,-24-8-10,11-21 1,-3-3-104,-5-1 1,-1-1-287,-2-2 1,0-2-802,3-2 1,-1-2 1271,3-2 0,3-1 0,-4-2 0,11-1 0</inkml:trace>
  <inkml:trace contextRef="#ctx0" brushRef="#br0" timeOffset="99596">27492 9555 15422,'3'-7'5971,"-2"1"-5190,7-23 1,1-5 748,-4 1-939,4-4 1,-2 1-166,-7 16 14,-1 15-334,-5 6 630,-8 13-652,-14 12 0,-13 19-56,16-16 0,0 2-14,4-5 0,1 1 0,-9 17 0,4 1-213,12-13 1,3 0 153,-2 14 1,6 0-46,16-9 0,7-3-50,19 18-198,-4-29 0,8-1 1,0-4-548,8 1 0,2-4-1945,-3-1 0,4 0 0,-2-3 2830,5-3 0,-6-2 0,13-2 0,-30-4 0</inkml:trace>
  <inkml:trace contextRef="#ctx0" brushRef="#br0" timeOffset="99853">28408 9352 27992,'36'-20'252,"6"22"-233,-14 24 1,-2 11-495,0 2 0,-3 2 469,-5 3 1,-3 2-26,-5 0 1,-5 0-38,-7-1 1,-6-1-174,-8-2 1,-6-1-1027,-9-1 1,-6-3 1266,-12 3 0,0-4 0,19-15 0,2-3 0,0-1 0,0 0 0</inkml:trace>
  <inkml:trace contextRef="#ctx0" brushRef="#br0" timeOffset="100386">29356 9467 26749,'5'-59'-45,"-2"13"-420,-3 45-672,0 6-3523,3 10 4660,0 4 0,0-3 0,-1-5 0</inkml:trace>
  <inkml:trace contextRef="#ctx0" brushRef="#br0" timeOffset="100563">29412 10045 25566,'-34'36'-233,"0"0"0,0-1 0,3-1 0,-1 0 0,3-4 233,-2 1 0,4-4 0,-4 4 0,-1-1 0</inkml:trace>
  <inkml:trace contextRef="#ctx0" brushRef="#br0" timeOffset="108637">2785 12165 22094,'8'-49'1210,"0"0"0,0 0 0,3-16 0,-3 11-779,-3 20-241,-4 16-156,-1 12-40,0 6-11,0 11 40,0 26-18,0 16-10,0 8-313,0-21 0,-1 2-738,0 6 0,0 2-3860,1-1 1,0 0 4167,0-3 0,0-4 0,2-2 0,-1-30 0</inkml:trace>
  <inkml:trace contextRef="#ctx0" brushRef="#br0" timeOffset="108963">3533 12165 21495,'-9'0'3820,"3"-1"-3260,6 1-67,-64-3-135,45 2-302,-16 0 0,6-1 129,26 2-56,3 0-6,13 2 34,5-1-90,9 1 23,11-2-17,-2-4 11,14-4-68,-11-1 12,-2 0 0,-18 4-22,-8 2-107,-6 2-56,-4 1-1371,1 2 1528,4 3 0,-3-2 0,3 3 0</inkml:trace>
  <inkml:trace contextRef="#ctx0" brushRef="#br0" timeOffset="114545">5283 12346 18638,'1'-45'1203,"-1"1"0,1-1 0,-1-14 0,-1 5 225,-6 3-845,1 21-432,-2-3-157,3 36 12,-1 27 44,1 32-30,3-17 0,1 2-297,0-6 0,0 3 288,3 2 0,0 3 0,1-3-11,-2-9 0,1 2-8,2 19 1,0 8 0,-1-7 1,-1-17 1,0 0-9,0 8 1,0 6 0,0-4-1,0-1 0,0-4 8,-1-4 1,0-2 22,2 19 45,-8-42 10,-12-25-49,-7-14-12,-13-26-6,19 13 1,1-3-226,2 5 1,2-4 236,1-8 0,2-6 0,1 2-788,2-10 1,2-1 760,-1 14 1,1-3 0,2 0 20,3-10 0,2-1 1,1 6-9,0 9 0,1 2 4,2-8 0,0-5 1,2 4-384,3-6 0,2 4 370,1 0 1,2 2 10,3-1 1,3 6-1,-1 18 1,1 5-6,15-5-22,12 16 306,-8 22-304,-11 8 1,-2 5 24,-5 3 1,-3 3-15,0 12 1,-4 1 1573,-3 19-1571,-14-22 1,-5-1 2,-5-6 0,-4-1 3,-15 15 0,-6 0-6,3-9 1,-1-2 498,-1-2 1,-1-3-584,-1-5 1,3-5-472,-4-3-1102,-6-1-5137,30-27 6800,16-5 0,2 0 0,3 5 0</inkml:trace>
  <inkml:trace contextRef="#ctx0" brushRef="#br0" timeOffset="114938">6009 11880 18487,'3'-5'4851,"-1"1"-3569,-2 4-1248,-24-8 22,10 37-17,-16-3-34,23 4 1,5 5 22,0 26 11,7 0-11,6-7 28,7-9 28,6-13 68,6-14 32,7-11-21,7-14-79,-8-4 92,-6-6 1,-2-3 148,7-15-163,-12 10 1,-2-3 72,0-18-78,-10 2-3488,-9 2 3354,-4 12-40,-7-6-179,2 19-616,-2-3-701,6 14 511,2 8-5546,4 22 6548,-1-2 0,1 4 0,-2-14 0</inkml:trace>
  <inkml:trace contextRef="#ctx0" brushRef="#br0" timeOffset="115279">6479 12331 19417,'2'-3'4727,"0"0"-3898,-2 3-482,23-63 438,-12 11-595,4 1 1,-1-4-766,-8 11 0,-2 0 698,1-3 0,-2-1-36,0-8 0,0 0-6,-1-3 0,-1-1 0,-1 3 1,0 2 27,-1 6 0,-1 3-22,0 10 0,-1 4 530,-3-12-556,0 22 100,2 14-206,0 19 45,1 19-16,1 26-332,1-17 0,3 3 334,1 7 0,1 2-240,3 5 1,2 1 222,2 2 1,1 0-91,2 0 1,1-1-549,1-3 1,0-1 96,0-4 1,1-3-404,0-4 1,0-4-1062,-1-4 0,1-3 2036,14 20 0,-13-26 0,-4-8 0</inkml:trace>
  <inkml:trace contextRef="#ctx0" brushRef="#br0" timeOffset="115455">6627 12120 24351,'-8'-49'349,"1"0"1,0 4-1,7 7-326,20 12-58,12 2-217,13 4-733,13 4 985,-13 9 0,-1 2 0,0 0 0,11 1 0</inkml:trace>
  <inkml:trace contextRef="#ctx0" brushRef="#br0" timeOffset="116888">8876 12014 23338,'-12'-43'-112,"5"10"56,50 25 0,15 9-6,-20-1 1,0 3-43,15 0 0,0 3-61,-17 2 0,-6 4-81,10 15 195,-30 8 68,-32 7 0,-8-7-12,1-11 1,-4-2 2,4-3 1,-2 0 13,-12 7 1,-1 0-221,11-7 1,3-1 152,-24 15 29,36-20 169,18-5-52,20-6-51,37-10-50,-9 1 5,7-7 1,0-2 0,-5 0 44,1-3 1,-2-2 161,-11-7 80,5-16-158,-30 12 191,-21-24-118,-7 14 236,-6-7 330,-11-1-163,12 22-55,-4-6-163,12 18-302,7 8-79,4 5-90,6 10 85,9 9-12,10 16-10,9 14 21,-7-6-19,-8-6 0,-3 2-75,-2 18-181,-4-22 1,-3 1-152,-5-1 1,-3 1-3394,-5 2 0,-2 0 3814,-5 26 0,-2-10 0,11-32 0</inkml:trace>
  <inkml:trace contextRef="#ctx0" brushRef="#br0" timeOffset="117421">10024 12306 10013,'3'0'9779,"-1"0"-6648,-2 0-1843,27-77-1440,-18 33 530,7-8 1,-3 0 243,-10 7 212,-2 10-532,-1 14-26,-1 10-365,-1 9 50,-1 13 39,0 15-12,1 5 12,0 26-8,6-23 0,3 0 8,0 1 0,3-1 95,5 4 0,5-2-121,2-11 1,3-3 0,3-3 0,0-3 25,20 5 14,-15-13 0,-2-4-3,-1-4 62,26-17 17,-30-8 33,6-19-45,-16 10 11,-10 2 1,-4-1 6,-4-17-46,0 15 0,-2 1 6,-8-14-22,2 16-12,-3 8-66,3 14-119,2 2-279,3 8-768,7 15-3770,16 12 4980,6 5 0,-3-8 0,-4-10 0</inkml:trace>
  <inkml:trace contextRef="#ctx0" brushRef="#br0" timeOffset="117904">11230 12063 17936,'-5'-6'4223,"2"2"-2305,3 4-1654,-62-60-91,36 42 317,-11-14 1,2 4-452,19 24 438,6 3-483,5 14 1310,7 15-1298,11 16-12,3 1-252,1-16 0,2-1 258,6 6-202,2 1 1,0 0 94,5 10 40,-10-15 0,-2 1-56,-3 13-34,-10-6-162,-14-5-370,-5-6 185,-8-9-1047,1-10 615,1-15 180,3-23 745,7 0 212,4-30 393,4 5-345,1 18 1,0-1 383,0 1 0,0 2 126,0-27-153,-7 18-298,-3 15-185,-6 15-101,2 8 40,-10 14 528,3 10-607,-9 19 17,5 13 0,13-19 0,2 1-11,-1 4 0,2 1-166,1 3 1,0 0-1176,1 0 0,1 1 1352,1 4 0,2-3 0,-1 4 0,4-6 0</inkml:trace>
  <inkml:trace contextRef="#ctx0" brushRef="#br0" timeOffset="118304">11575 12211 23965,'0'-4'2571,"0"1"-2213,0 3-363,-40-10-23,30 15 28,-23-5 0,48 16 39,17-2 0,23-5 12,-3-10-29,0-4 56,-13-12 23,-18-1 28,-2-10 5,-10-4 1,-8-5-12,-7-1 23,-4 2-1,-6 4-38,-1 8-29,-4 10-44,-6 9-23,-6 12-34,-3 12-49,3 16-108,13 15-212,21 12-398,17-17 1,6-2-195,-6-11 1,4-1-216,17 14 1,8-2-3718,2-12 1,0-5 3537,-11-2 0,-2-3 1,4-2-1,-7-5 1,-18-9-1</inkml:trace>
  <inkml:trace contextRef="#ctx0" brushRef="#br0" timeOffset="118688">12499 12434 19316,'0'-6'6750,"0"2"-5916,0 4-358,-48-69-140,9 38-311,8-8 0,-2 3 37,-20 21-28,12 16-23,-1 2-11,-15 19-23,24 11 12,-1 0-22,22 12 5,17-24-12,27 17 18,11-21 2,1-7 1,2-3-347,14-8 369,-22-2 0,-1-5 19,-6-7 1,-3-4 44,18-21-322,-16 9 1,-3-4 304,-7-1 1,-5-3 8,0-7 0,-2-2-1,0-7 1,-2 0-9,-1 9 1,-2 0 137,1-18 0,-2 3-188,-4 26 0,-2 3 0,-1-13 0,-3 4 0,-1 10 0,-5 13 0,3 23 0,-5 16 0,2 11 0,1 3 0,-5 26-410,8-19 1,1 9-1,1 2 1,2-8 409,0 2 0,2-1-206,0 9 1,0 6-1,2-5-4522,7 4 1,1-4 4366,0-4 0,-1-1 0,0-7 0,-1-3 0,3 8 0</inkml:trace>
  <inkml:trace contextRef="#ctx0" brushRef="#br0" timeOffset="119687">14165 12169 21909,'13'-55'1396,"0"0"1,0 9 0,-5 7-949,-12 15-179,-3 11-151,-5-1-96,-11 10 6,-3 16-17,-4 7-6,8 5 1,-1 6 0,-7 21 0,0 3-689,5-11 1,-1 6 673,6-1 1,-3 8 0,2 2-1,3-4-974,2 0 0,3-2 0,0 2 978,1-6 1,-1 1 0,1 1 0,2 0-51,0 1 1,2 1-1,1-1 1,1-1-556,-1 7 1,2-2-1,-1 3 300,1-7 1,0 1-1,0 2 1,0 0-583,0 4 0,-1 1 0,1 0 0,-1-5 393,1-3 1,0-4 0,-2 2-742,-7 14 0,-4 1 1,1-11 880,-12 3 790,-1-16 1,-2-12 850,-5-38-394,13-19 0,4-11-219,6-10 0,5-5-363,0-4 1,4-3-38,8 11 0,2-3 0,3 3-79,0 7 1,3 1 0,1-2-50,3-1 0,2-3 1,1 1-1,-1 3-113,-1 3 0,1 2 0,3 0-9,3-2 1,5-2 0,1 1 0,-1 6-6,13-6 0,-1 4-14,-9 7 0,1 0 0,3 1-6,9-1 0,3 3 1,-4 3-1,-8 5 1,1 0-3,13-5 1,7-2-1,-7 2 19,-9 7 1,-1 0 10,14-7 0,-1 1 34,-20 8 0,-3 1 73,9-6 2744,-12 4-2084,-17 12 1243,-4 1-1954,-6 4 23,-16 10-90,4-3 45,-28 22-39,18-5 1214,-6 7-1208,12 1-40,13 1 28,3-6 6,13 7 44,24-14-33,-5-6 20,2-9 0,0-3 41,-3-7 169,20-12 106,-27-5 291,2-22-336,-13 0-72,-3-10-46,-12 10-50,-1 6-100,-3 12 22,-8 3-34,5 15-50,-12-1-79,-7 17-56,0 7-369,-3 16 11,16-2-2744,11 31-4319,19-14 7567,4 13 0,0-29 0,-6-16 0</inkml:trace>
  <inkml:trace contextRef="#ctx0" brushRef="#br0" timeOffset="120055">15024 12468 23164,'11'-47'1288,"0"0"0,-2 4 1,-1 8-763,-5 16-246,-2 7-196,0 7-61,-1 3-57,0 8 28,2 9 1,2 16 16,1 14-17,-1 13-3369,-4 4 3398,-2-13-1,-5 3-16,1-22 33,1-6 6,2-11 44,4-17-33,8-18-22,5-8 3380,10-19-3363,2 1-18,-3 11-3380,9-8 3369,-17 27 34,12-8-33,-6 22-12,2 9-28,6 15 12,-3 15-1,-6-3-184,8 22-919,-12-14-7993,3 20 8802,-11-18 0,-6-16 1,-1-12-1</inkml:trace>
  <inkml:trace contextRef="#ctx0" brushRef="#br0" timeOffset="121261">15137 12282 11620,'-3'-4'7237,"1"0"-5031,2 4-402,-28-62-986,17 38-505,-5-12 1,0 3 50,10 23-274,2 4-90,2 5-23,1 5 57,3 13-23,2-1-5,3 11 33,12 13-22,-5-11-9,1-1 1,2 4 16,0-1 0,0 0-8,11 20-1,-6-9 1,-3-1-5,-2-1-12,2 8 16,-12-10 18,-6-18 22,-6 7-17,-2-13 40,-19 4-35,0-5-49,-6 2 38,-2-1 57,12-7 174,-1 0-79,10-3-90,4-6-50,2-3 5,-3-3 6,-2-5-28,0 3 34,-2-6 44,-1-8 0,3-7-33,3-12 17,13-1 55,12-6-77,4 11 2,5 8 0,3 1-20,17-8-28,-12 12 1,1 1 33,19-6-67,-8 8-73,-9 7-499,-9 5-1159,-7 5 1742,4 3 0,-14 1 0,4 2 0</inkml:trace>
  <inkml:trace contextRef="#ctx0" brushRef="#br0" timeOffset="121805">15033 12452 14897,'-1'-3'6794,"0"1"-4173,1 2-2453,9-62-17,8 45-140,-8-16 1,2 5 55,25 31 0,1 10-56,1 2 25,-1 5 1,1 3-240,-12-4 1,0 1 205,12 10 0,-4 4 2,-12-4 1,-6 0-12,4 18-37,-31 12 54,-8-31 0,-4-1 0,-2-1 1,-2-1-212,-6 0 1,0-4 300,-7-2 191,5-14 145,18-31-73,3-13-171,14 5 0,3-1-42,6-23 53,8 8 1,4 0-110,-4 16 1,1 0 173,9-14 0,1 2-221,-3 14 0,-1 3-20,-1 4 0,1 3 59,19-13-64,-3 9-34,-3 5-23,-10 7-261,11 4-1856,-12 9 2151,11 10 0,-20-5 0,-4 6 0</inkml:trace>
  <inkml:trace contextRef="#ctx0" brushRef="#br0" timeOffset="122221">16758 12380 24161,'15'-54'868,"1"-1"0,-3 8 1,-2 8-578,-5 21-252,-3 13-39,-3 9 45,2 40-34,0-16-8,0 9 0,-1 2-20,0 18-419,0-20 0,-1 2-82,1 0 0,0 0-1073,2-2 1,2 0 1590,3 0 0,2-4 0,0 4 0,4-9 0</inkml:trace>
  <inkml:trace contextRef="#ctx0" brushRef="#br0" timeOffset="122712">16972 11930 19255,'0'-4'4212,"0"0"-3703,0 4-498,-12-6 1,8 10 21,-7-5 62,12 10 146,4 0 67,6-1-67,5-2 117,0-3 237,-5-3-125,-5-3-218,-4-5-45,-4-8-61,-4-5-45,-3-3-17,-3 5 5,0 4-134,4 9-95,2 3 40,0 12-192,-1 10-682,-2 16-976,7-4 1,1 2-1938,2 15 3887,3-14 0,1-3 0,1-11 0,0 0 0</inkml:trace>
  <inkml:trace contextRef="#ctx0" brushRef="#br0" timeOffset="123361">17378 12176 23366,'0'-5'2756,"0"1"-1575,0 4-1209,1-40 39,0 45 6,0-20-6,0 61 1,-3 7-1,-4 3 6,-6 6-12,3-22 1,-1-3-12,7-23 57,1-7 111,3-5-106,6-14-39,2-3 11,14-16 11,5-3-11,12-11-17,-13 18 0,0 1-5,11-8 2,-7 13 1,-2 3-9,-5 6 0,18 0 11,-21 15-11,6 10 6,0 23-12,-6 7 0,-3 3-5,-4 1 22,-2-12-22,7 5 6,14-6 5,-7-15 5,15-7 6,-12-20 40,10-16 16,-10-10-33,-6-4 38,-15 5 1,-4 0-11,-1-8-29,-2 10 1,-1-3 128,-3-2 1,-1 2-33,-3-19-130,-1 15 0,0 2 0,-2 2 0,0 10 0,6 17 0,2 6 0,2 1 0,1 16 0,6 12 0,6 26 0,3-5-169,-4-13 1,2 2 168,-1-7 0,0 0 0,4 8 0,0 1 0,1 5 0,-2-2 0,4 14-68,-12-21 0,-3-2-452,-12 3-1502,-14 7 565,1-20 1457,-15-6 0,24-15 0,-3-3 0</inkml:trace>
  <inkml:trace contextRef="#ctx0" brushRef="#br0" timeOffset="124579">18387 12106 25410,'29'18'277,"1"1"1,24 11-144,-15-23 73,-5-4 57,-7-8 77,-7-2-184,-7-3 218,-4-15-179,-6 4-50,-2-11-17,-6 9-29,-2 5-49,-7 6-34,-3 6-12,1 3 18,-12 9-7,8 5-27,-3 4 11,0 22-5,12-14 5,-6 35-17,12-31 0,2 25-5,18-13 10,5-2 24,17-3-18,1-18-22,2-8 45,-1-10-12,-2-8 29,-3-8-17,-3-8 16,-4-8 7,-3-5 16,-2-4 72,2-1-49,1 3-57,3 7 23,1 11-34,0 10-5,-7 10 11,8 26-23,-8 7 28,8 24-33,-8 1 28,-8-11-6,1 7-16,2-7 16,4-3-22,1-7 50,11-18-17,-3-17-16,17-9 27,-14-6-27,-6-6 1,-1-4-7,8-21 0,-12 17 0,-2 0 0,6-27 0,-12 10 0,-1-8 0,-1 5-605,-3 11 1,0-1 604,3-17 0,1-9 0,-3 9 0,-7 19 0,-1 3 0,-2-6 0,-2 2 0,-2-14 0,-7 14 0,3 22 0,-1 3 0,4 10 0,-2 14 1209,1 5-1209,-1 15 0,0 7 0,2-2 0,2 3-1131,0 11 0,0 6 1,1-4 1130,2 0 0,3 0 0,1 0 0,2 4 0,2-4-322,5-1 1,3-2 321,5 11 0,2-2-118,-5-16 0,2-1-510,8 6 1,-1-4-829,6-1 543,6 6-1165,-9-32-695,-10-25-2318,-6-29 2240,-17-16 3733,-6 16 0,-4-1-84,-6 3 1,-3 1 1022,-3 2 0,-2 2-863,4 8 0,-2 3 1010,-14-4 1,-2 3-964,-15-2-406,19 8 0,0 0 342,-8-2-274,17 3-443,14 6 246,12 1-470,31-1-11,19 2 13,-7 2 1,5 1 56,5 2 1,3 0-66,4 1 1,0 0-278,1 0 0,-2 0 277,-3-1 1,-3 0 13,-7-1 1,-2-1-19,-8-1 0,-2-1 49,14-8 101,-15-1-11,-15 2 1095,-6-3-1028,-8 8 1381,-1-6-1454,-2 10 213,-2-2-295,1 5-41,-1 0 0,-1 3 0,-2 7 0,-1 1-24,-6 28-49,7 0-145,2 24-286,14-3-487,8 1-863,6-10-3489,2-10 5343,-4-16 0,-9-12 0,-6-8 0</inkml:trace>
  <inkml:trace contextRef="#ctx0" brushRef="#br0" timeOffset="124763">20422 11810 22752,'-21'-53'985,"1"1"1,1 6 0,1 6-700,-3 3-226,7 16-160,6 12-291,5 11 10,8 14-764,10 15-1611,17 17-2160,-10-20 1,-1-1 4057,15 14 1,-10-13 0,-19-21 0</inkml:trace>
  <inkml:trace contextRef="#ctx0" brushRef="#br0" timeOffset="125144">20888 11971 18369,'0'-3'6150,"0"0"-4290,0 3-1630,-78-49-169,42 41-9,-7-1 1,-10-1-1,10 8-52,3 22 8,1 9 1,5 3 2,21-3 0,8 5 1,5 0 4,10-3 1,6-3 0,4 0 17,28 2-554,-15-14 1,4-1 533,3-3 0,1-3 22,-1-3 1,-1-2 114,-3-4 1,-2-3-12,18-10 50,-15-11-27,-17-13-96,-10-14-263,-11 20 1,-2-2 211,-3-4 1,-1 0 5,-4-1 1,-2 1 2,-2 2 1,0 3 7,-18-20 744,0 19-878,1 17-50,1 20-22,1 16-454,8 16-2068,17-3 0,5 1 1519,5 15-2006,9-9 1,5-2 2693,11 2 1,-4-5 0,-9-17 0</inkml:trace>
  <inkml:trace contextRef="#ctx0" brushRef="#br0" timeOffset="125511">21313 12080 22531,'0'-6'3417,"0"2"-2219,0 4-1181,1-52-24,-1 40-60,1-30 134,-4 81-67,2-5 5,0 1 1,-1 1 17,1 18-97,0-21 1,0-1 73,-2 23 0,-1-15 62,1-16 10,1-14 63,5-10-74,8-12 35,19-20-63,-3 4 0,-4 3 1,2-2 50,13-13-77,-13 15 0,1-1 21,-1 3 0,1 1 22,25-14-33,5 14-6,-11 16-11,-4 10-11,-13 10-168,5 25-846,-6 12 19,-12-20 1,-3 1-3436,-3 1 1,-4-1 4440,-8 12 0,2-18 0,-3-11 0</inkml:trace>
  <inkml:trace contextRef="#ctx0" brushRef="#br0" timeOffset="125679">22068 12500 24155,'4'-4'2465,"0"1"-1759,-4 3-1838,18 52-5113,-20-27 6245,8 11 0,-3-2 0,-12-18 0,1-1 0</inkml:trace>
  <inkml:trace contextRef="#ctx0" brushRef="#br0" timeOffset="127155">22860 12262 19193,'14'-40'1419,"0"0"1,0-1 0,5-13 0,-3 2-1003,-4 14 1,-2 4 209,2-15-397,-6 23 84,-8 14-253,-6 16-5,-8 11-45,-6 20-11,-1 17-3,13-21 1,3 1-7,2 1 1,4 0-31,13 27-12,15-10 68,19-11 14,-12-25 0,2-3 25,25 1-17,-4-11 101,-15-13 67,-15-6 28,3-11 90,-3-16-190,-11 1-96,-5 0 45,-7 1-23,-3 15-33,-1-2-28,0 11-39,0 10-269,1 5 28,2 7-73,7 6-274,10 10-375,11 10-287,9 6 589,-5-6-79,-8-11 1,0-2 615,9-3 230,6 3 601,-10-18 93,-18-6 85,0-6 386,-11-3-868,-4 6 493,-1 1-745,0 8-39,1 1-23,-1 6-33,-2 10 11,-2 15-22,0 18-12,3 15-400,3-25 1,1 1 427,2 5 1,-1 1-6,1 3 0,-1 1-6,1 2 0,-1-1-8,-3 0 0,-2-2-6,-1-5 0,-2-2 6,-1-7 0,-1-2 109,-7 9 134,5-20-67,1-22-134,4-20-34,0-20 3,3 10 0,1-3 8,2-7 1,0-2-74,2-8 1,1-2 53,2-5 0,0-2-3,-1 18 0,1-1 0,0 0 5,0 1 1,0-1 0,0 1 5,4-18 0,2 3 6,-2 6 0,2 4 13,0 7 1,1 3 20,12-18-12,1 17 28,9 10-67,-11 14-17,17 5 6,-8 15 6,13 8-18,0 12-5,-6 10 39,-14-4 12,-13 27-23,-16-25 22,-13 4 1,-9 0-18,-1-16 1,-3-2-1241,-15 9 1,-4-3 1138,-12-6 1,2-6-152,20-5 1,2-1-429,-9 0 1,17-6-4211,44-12-4946,23-4 8709,10-2 1,-14 4 0,-23 9 0</inkml:trace>
  <inkml:trace contextRef="#ctx0" brushRef="#br0" timeOffset="128239">24639 12033 16611,'3'-3'7175,"-1"0"-5293,-2 3-1372,-34-55-298,4 41-122,-3-13 0,-1 5-23,-10 29-17,12 3 1,1 2 10,-25 17-344,21-8 1,0 2 287,4 2 1,1 1-20,4 5 0,4 0-158,0 19 177,17-7 1,20-17 84,37-9-1,4-10-455,-5-10 0,1-3 391,-20 0 1,-1-2 32,10-11 1,-3-4 87,5-18 173,-19 12 1,-1-4-264,-3-2 0,-3-4 3,3-17 0,-2 0-571,-6 16 0,-1 0 540,5-20 0,-1 0 22,-6 25 1,0 1 19,0-4 0,-1 0 244,1-14 540,-5 25-904,-3 14-1,-3 18 29,0 5 16,-5 26-11,0 19 318,4-3 0,1 6-331,2-13 0,1 1 1,0 0-1585,1 13 0,1-1 1555,2-2 1,1-3-141,-1-16 0,2-2-128,0-2 1,2-1-232,5 9 1,1-3 249,7 5-90,22-6 381,-23-31 23,16-5 134,-7-15 1,-1-5 94,15-16-171,-14 11 1,1-3 108,-5-9 1,-3 0 328,6-18-435,-10 22 0,-2 0 154,-3 0 0,-4 3 3335,-1-2-3438,-3-5 52,-17 20-103,-22 11-56,3 4 6,-28 13-23,4 18 6,23-8 0,1 3 0,-17 17-17,15 11 1,25-20 4,10 5 367,12-6-366,14-10 11,10-9 11,-5-8-3365,20-18 3371,-26 3 22,22-21 22,-23 1 63,6-21-1,-12 10 45,-7 0-107,-9 25 40,-6 6-78,-5 10-29,-6 6 6,-5 9 3381,2 11-3392,4 9 16,10-4 1,23 15-6,9-16 0,-6-10 0,3-2-610,29 5 604,-10-11-157,-10-9 0,0-5 191,15-10-23,-21 5 1,-1-3 2,-2-6 1,-4-5 13,0-12 0,-2-5-14,1-4 1,-2-3 9,-5 4 1,-1-2 0,-2 2-256,-1-6 0,-1 0 261,-2-2 0,-1-4 0,-2 3-363,-1 2 0,-2 1 348,-1 4 0,0-1 1,-2 4 13,-3 4 0,-3 5-2390,-7-7 2367,0 22 201,-3 14-201,-10 33 0,-4 18 0,10-7 0,3 6-257,3 6 1,4 3 245,3-14 0,3 0 0,1 1-17,0 2 0,2 1 0,2 0-34,3 6 0,1 2 1,1-5 7,0 3 1,2-3-143,5 11 0,3-6-10,7-3-1222,9 2-1210,5-19-7193,7-16 8106,-15-12 0,-3-6 0,-22-1 0</inkml:trace>
  <inkml:trace contextRef="#ctx0" brushRef="#br0" timeOffset="128605">25840 12062 18085,'-37'-28'1095,"0"0"0,0 1 0,-8-8 0,7 4-473,6 2 110,23 13-704,17 3 133,16 3-149,25 3-18,-15 4 0,3 1-180,6 1 0,1 0 183,2 1 1,-1 0-4,-1 0 1,-2-1 301,20-1-285,-27-2 1,-3-2-7,-4-1 146,19-9 157,-34 8 253,1-1 44,-12 5 407,-2 2 309,0 2-1281,-2-1-24,-2 5-10,0 0 11,-8 22-40,4 4-2,3 3 0,0 1-31,2 11-251,6-9 1,3 0-170,10 10-835,9 8 84,-3-16 1227,7-2 0,-19-25 0,3 3 0</inkml:trace>
  <inkml:trace contextRef="#ctx0" brushRef="#br0" timeOffset="128795">26515 11642 24278,'-26'-44'203,"1"0"1,3 5-1,1 9-304,3 20 7,4 11-684,5 13-931,7 13-2509,15 15-498,2-5 4716,15 7 0,-18-28 0,0 1 0</inkml:trace>
  <inkml:trace contextRef="#ctx0" brushRef="#br0" timeOffset="129161">26930 11883 22593,'0'-4'2862,"0"1"-2134,0 3-459,-75-41-980,27 32 750,-6-10 1,0 6-7,-3 31-10,10 12 28,15 9-63,15 6 35,19 3 10,17 0 1,22-4-20,-12-24 0,2-3-341,6-3 0,1-3 335,0-2 1,1-5 10,-3-2 1,-1-4 53,23-10 22,-16-11 0,-14-12-61,-14 3-6,-12 0 0,-5-3-17,-10-20 11,2 15 1,-3-1-9,1 8 0,-2 2 25,-11-20 318,6 17-541,7 17-165,3 16-1063,3 15-273,4 14-5989,15 13 7674,6 0 0,0-15 0,-7-12 0</inkml:trace>
  <inkml:trace contextRef="#ctx0" brushRef="#br0" timeOffset="129494">27403 11921 21909,'1'-5'3961,"0"1"-2589,-1 4-1356,13-26-4,-13 30-12,7 1-23,-14 29 26,1 5 0,0 3-14,-1 16 30,0-11 1,1-1-15,-1 2 12,-2 3-6,6-36 202,0 2 45,6-16-3516,22-20 3281,-4 1-99,7-5 0,4-2 92,-2 6 1,2 0 22,10-5 1,3 2-519,2 2 0,1 3 515,-1 5 1,1 3-6,-3 3 0,-1 5-23,-3 3 0,-1 5-25,-4 1 1,-3 3-242,19 20-1517,-18 9 1775,-16 11 0,-12-22 0,-5-1 0</inkml:trace>
  <inkml:trace contextRef="#ctx0" brushRef="#br0" timeOffset="131388">2983 14283 23719,'-4'-7'-23,"-2"7"85,-3 14 22,-7 4-34,-10-1-55,2-5-3270,-18-3 3337,21-6 123,-16-11-85,24-7-21,0-19-18,11-25-49,6 14 4,7-12-10,21 11-6,-9 20 1701,5 3 1,1 4-1713,5 10 5,16 4-5,-15 20 17,-5 17-1,-12 18-5,-15-17 0,-4 1 6,-8 6 0,-5-1-308,2-5 1,-5-1 267,-13 12 1,-7 0-475,7-12 0,-2 0 1,-1-1 492,1 1 0,-1-1 0,0 0 28,-4 2 0,0-1 0,3-5-22,4-3 0,3-5 116,-17-1 33,19-38 28,6-11 532,6-22-560,13 1-112,4 12 67,20-5-95,-6 26 1525,27-4-1525,17 22-34,-25 2 0,3 2-484,12 3 0,2 1-476,-3 1 0,1 0-3922,0-1 1,-2-1 3870,-12-1 1,-4-1 0,10 0-1,-32-3 1</inkml:trace>
  <inkml:trace contextRef="#ctx0" brushRef="#br0" timeOffset="131561">3441 14551 22077,'41'-31'0,"0"-1"0,-7 7 0,-1-1 0</inkml:trace>
  <inkml:trace contextRef="#ctx0" brushRef="#br0" timeOffset="134104">5341 14364 20884,'15'-52'1241,"1"0"1,-2 5 0,-4 3-598,-6-10-156,-11 10-124,-9 10-241,-2 13 39,-13 9-55,-19 22-34,-8 14-594,18 0 1,1 3 531,11-4 1,2 3-24,-8 17 1,4 2-3,14-15 0,3 0 0,-5 11 0,5 0-8,14 5 44,13-16 129,21-22-78,-7-13 34,8-12 346,6-29-117,-7 2 192,-11 11 1,0-1-328,7-19-33,-8 7-95,-7 13-28,-6 12-45,-5 12 5,5 23 1,-3 3 0,12 39-1,-7-12-777,-3 14 1,-2 7 771,-5-12 0,-3 3-13,-1-1 0,-1 5 0,-3-1-12,-2-2 1,-2 0 0,-2 1-389,1-11 0,-1 1 0,0 0 0,-2 1 347,0 2 0,-1 0 0,-1 1 1,-1-1 9,0 0 0,0 0 0,-1-1 0,0-2 31,-5 11 1,-1-3 0,1-3 46,4-11 1,-1-3-1,1-6 14,-2 1 1,2-16 2,-1-30-11,15-16 0,7-9-20,5-17 1,4-5-395,-1 10 1,3-2 0,1-2 390,5-5 1,3-1 0,2 0-243,-4 12 1,1 0-1,2 1 1,0 0 194,2 0 0,2 1 0,0 0 0,1 2-63,0 1 0,1 1 0,0 1 0,1 1-12,8-9 0,1 3 0,0 1-81,-4 6 0,1 1 1,-1 3-103,12-9 0,-2 4 151,-13 13 1,-1 2-286,4 2 0,-3 5-36,-2 5 290,4-1 1278,-25 17-868,-7 5 2594,-6 7-2326,-2 4 1397,-2-2-1318,-1 5-353,6-10-33,0 4-18,9-5-21,6-3-29,10-2-11,8-4-6,6-8-5,2-6-39,-8-3 173,6-17-73,-17 4-27,5-18-12,-13 3 28,-5-1 62,-4 4 5,-7 9-33,-3 9-51,-9 9-66,-5 6-24,-6 8 1,-6 13-34,4 3-5,6 9 0,2 5-1,-4 25-5,8-13 0,4 3-410,7-5 1,6-1 409,3 0 0,6-1 3,3-5 0,4-2-141,7-4 1,3-5 128,5-4 1,3-5-1,3-4 1,2-4-9,3-5 0,0-3 11,-8-2 1,1-2 5,15-12 0,-1-4-395,-15 2 1,-1-3 408,12-10 0,-1-4 8,-12 1 1,-4-3-9,-1-5 0,-3-3-6,-1-6 1,-2-2 0,-3-4 0,-2-1-9,-1-3 0,-2 1-465,-3 1 1,-2 1 464,-2 5 0,-2 3 0,-1 6 0,-2 2 0,-2 5 0,-1 4 0,0-7 652,-5 11-652,5 25 238,-2 8-238,-2 19 0,-2 26 0,3-10 0,0 4-344,-1 11 1,0 4 343,2-13 0,0 0 0,0 2 0,1 3 0,0 1 0,1 0 38,-1 0 1,1 1 0,2 0-39,2-3 0,1 1 0,3-2-132,5 17 0,5-4-412,4-8 1,7-5-535,2-11 0,4-5-2804,0-8 1,1-5 3238,24 0 1,-23-12-1,-16-6 1</inkml:trace>
  <inkml:trace contextRef="#ctx0" brushRef="#br0" timeOffset="134288">6648 14279 26514,'27'-42'-168,"0"1"0,9-1 0,4 9-790,-4 22 0,3 5-175,13-6 1,-2 1 0,7 0 0,-9 2 0</inkml:trace>
  <inkml:trace contextRef="#ctx0" brushRef="#br0" timeOffset="135270">9306 14258 24413,'40'-42'-93,"-16"21"1,3 5 50,13 5 0,2 5-224,-10 0 1,0 2 203,1-2 1,-1 4-57,2 12 118,-10-2 186,-29 20-164,-28 1-27,-5 2 5,9-11 0,-4 1 30,-6 2 1,-1 0 55,-13 9-86,17-10 0,6-4-6,19-10 34,3-2 73,16-5-3121,22-11 3059,-2 1-96,5-7 1,0-2 167,7-11-49,6-6 56,-16-2 78,-16-7-174,-4 8 135,-5-21 61,-5 32 3323,0-4-3384,0 20 144,0 6-301,0 3 17,9 9-22,-1-1-3365,26 25 3376,-12-14-1138,8 7 1,1 0 1136,-2 0-42,-1-1 0,-1 2-30,-1 12-135,-16-5 0,-4 1-134,-6 14-2442,-21-4 1,-7-1 2777,-12 0 0,15-18 0,3-3 0,2-5 0</inkml:trace>
  <inkml:trace contextRef="#ctx0" brushRef="#br0" timeOffset="136411">11417 14421 21383,'4'-44'950,"-1"0"1,1 0 0,-2-17 0,-3 5-668,-3 17 0,-4 4 137,-16-23-90,-6 15-117,-3 17-112,0 14-17,2 12-62,7 6 18,-3 15-35,12-2-5,-4 8 17,6-4-6,-2 1 40,-3 0 10,-4 1-50,-4 0 6,5-4 6,-11 17-40,12-8 6,-9 18 5,11-6 12,4 1-6,4-2 11,6 0-17,5-16 12,7 2 5,-1-20 17,13-1 11,2-15 17,16-11-17,-7-5 53,-3-2 1,-1-1 81,9-15-262,-12 12 1,-1-2 277,5-19-83,-9 3-77,-8 3 26,-4 3-28,-4 5-23,-1 12 57,0 0-23,-2 16 335,0-1-351,0 9 5,0 2-28,0 4 0,0-3 11,0 3 6,0-3-129,0 0 62,0 5-46,0 1-4,-1 6-80,-2-1-301,1-1-818,1 1 16,1-2 1283,8 3 0,-6-8 0,6 2 0</inkml:trace>
  <inkml:trace contextRef="#ctx0" brushRef="#br0" timeOffset="137578">11351 14339 17910,'11'-44'1439,"0"1"1,-2 3 0,-6 6-746,-14 11-167,-11 4 83,-16 3-453,8 8 95,-18 2-56,13 9-62,-11 7-50,1 10-22,1 11-12,3 12-33,21-16 0,1 1-349,2 2 1,2 1 353,2 1 1,2 1 5,1 26-17,19-8 17,18-12 11,24-15-3,-18-17 1,3-4-391,4-6 0,2-4 410,2-5 0,-1-3 47,0-6 1,-2-4 67,-4-3 0,-2-3-144,-5-1 0,-3-2 211,-6 0 0,-5-2-56,-4 1 0,-4 0-45,-3 1 0,-2 0 687,-9-26-516,-4 10-218,1 23 39,-1 8-90,7 17 794,-2 5-821,-2 12 471,-5 16-466,-1 16-23,-1 15-493,9-27 1,2 1 467,0 3 1,1 0-108,2 3 1,2-1-444,2 0 1,2 0-176,3-2 0,2-2-628,4-3 1,3-3 1383,4-4 0,1-3 0,4 2 0,0-10 0</inkml:trace>
  <inkml:trace contextRef="#ctx0" brushRef="#br0" timeOffset="137855">12341 14140 22968,'-43'-39'289,"1"1"1,2 2-1,3 12 1384,-3 31-1505,-1 7-101,13 4 0,0 4-45,3 0 1,1 1 15,-2 2 0,2 1-52,1 4 0,2 1 20,-7 25-3,13-21 0,4 2-82,7 4 1,6 0-71,7-8 1,3-2-104,20 24-238,-3-35 0,5-6-2863,10-4 0,1-3 816,-7 0 0,0-1 2537,14-3 0,-5-3 0,-18 0 0,0-2 0</inkml:trace>
  <inkml:trace contextRef="#ctx0" brushRef="#br0" timeOffset="138088">12739 14164 17390,'0'-6'7208,"0"1"-5753,0 5-1091,-83-31-268,50 31-32,-22-9 0,0 9-11,29 21 1,5 7-1531,-1-2 0,1 1 1485,2 0 0,3 1 57,6 5 1,3 0-139,3 3-224,11 3 0,4 0-263,4-6-1798,12 3 0,4-1-3299,0-8 5657,-4-4 0,-2-3 0,-8-8 0,-2-2 0</inkml:trace>
  <inkml:trace contextRef="#ctx0" brushRef="#br0" timeOffset="138894">13188 14391 20537,'2'-5'4587,"0"0"-2660,-2 5-1820,-28-50 72,10 37-76,-5-14 1,0 5-31,4 24 33,-3 3-22,10 1 0,-3 2-28,2 3 6,0 5-34,5 0-17,2 0-5,6 8-6,6-6 0,5 7 11,2-9-11,12 3 11,-10-12 28,23 1-11,-12-15-5,6-1 38,3-22-5,-15 2 28,6-17-28,-15 13 179,-2-12-222,-7 23-13,-5-13 0,-1 23 0,-9-2 0,-14 12 0,-8 10 0,-4 2 0,-7 17 0,4 12 0,9-6-137,14-2 1,5 2 136,9 9 0,12 18 0,21-17 0,21-6 0,-18-22 0,0-2 0,22 4-29,-14-11 1,0-3-11,11-4 33,-14-3 1,-1-2 27,16-13-5,-14-2 11,-12-1 0,-1-3-16,6-20-367,-8 9 1,-1-2 354,4-17 0,-10 19 0,0-1 253,4-18-253,-9 17 0,-2 1 0,0-10 0,-15-6 0,-5 35 0,-9-3 0,7 15 729,-2 3-729,6 10 0,3 8 0,2 4 0,9 31 0,8-4-210,-1-11 1,1 2 209,3-5 0,1 0 0,3 0 0,0-2 0,0 0 0,1-2 0,9 13 0,-10-16 0,0 0 0,0 7 0,7 12 0,-15-12-124,-6-6-206,-3-8-1390,-3-2 701,0-12-8812,-4-3 8103,2-6 0,-1-1 1,3 2-1</inkml:trace>
  <inkml:trace contextRef="#ctx0" brushRef="#br0" timeOffset="139420">14182 14237 26508,'-21'-41'450,"0"1"0,2 3 0,3 10-226,10 24-146,2 1 56,2 2-117,1 0 0,2 8 5,5 9-16,7 18 39,9 12-45,-7-18 0,0 2-156,2 1 1,-1 0 149,1 1 1,0-1-6,-1-2 0,0 0-17,10 24-28,-5-7-95,-9-5-258,-7-3-454,-12-7-447,-7-8-544,-8-10 577,3-8-4184,-13-24 2713,9-8 2160,-8-25 957,14 8 1037,10 4 0,5-1 1619,7-17-1647,0 18 0,2 0-269,6-4 1126,5-3-1373,-10 23-252,2-5-257,-8 17-185,-1 6-84,-5 12-5,-6 10-18,-3 5-28,-2 7 1,-1 3-6,-9 24-420,7-13 1,2 1 130,3-4 1,3 0-1219,1 0 1,1 1 1478,4 1 0,0-3 0,0 7 0,4-9 0</inkml:trace>
  <inkml:trace contextRef="#ctx0" brushRef="#br0" timeOffset="139645">14569 14367 28671,'10'-13'0,"0"16"0,-7 49 0,1 5-360,-1 0-788,-2-1-1949,-1-6-3255,0-15 6352,0-8 0,0-19 0,0-2 0</inkml:trace>
  <inkml:trace contextRef="#ctx0" brushRef="#br0" timeOffset="139838">14732 14014 28121,'-49'-38'-2347,"20"15"622,51 38 1725,16 13 0,-24-18 0,6 7 0</inkml:trace>
  <inkml:trace contextRef="#ctx0" brushRef="#br0" timeOffset="142312">15038 14338 24267,'11'-34'543,"0"1"1,6-21-465,-17 59-51,-18 44 28,-2 5-42,2-8 0,-1 2-803,2-6 1,1-2 788,2-8 0,1-1 3,-3 11 0,1-3 376,-1 3-379,-3 7 207,14-32 68,5-17-130,9-19 34,8-17 85,13-18 204,-13 22 0,1-1-365,2-2 1,0 0-1646,0 1 0,0 1 1581,12-18-145,-6 21 1,1 2 161,14-3-45,8-1 1,9 16-7,-19 14-16,15 9 22,-14 14-22,-3 13-39,-7 11-46,-4 7-234,-6 4 366,-5-11-1036,-3-14 0,2 0-1380,12 8 190,-5-13 0,3-2-6609,26 2 8799,-3-12 0,-16-10 0,-13-3 0</inkml:trace>
  <inkml:trace contextRef="#ctx0" brushRef="#br0" timeOffset="142779">16084 14542 11536,'6'-7'4609,"10"-22"1,2-8-3046,-1-3-1188,3-3 1,-2-2 675,-6 0-181,-10 12-652,-7 14 273,-28 8-263,-7 16-125,7 1 0,-1 3-229,-2 5 1,1 3 146,0 5 1,0 1-6,4 1 0,2 2-12,5-2 1,4 1 211,-3 17-217,18-9 17,18-9 27,15-10 35,15-10 61,9-15 45,-1-8 83,-6-11 68,-12-3-5,-11-1-186,-10 8 588,-4-2-649,-5 16-22,-1-3-85,-2 16 40,1 17 0,2 23-14,-1-7 0,0 4-621,0 10 0,-1 4 612,-4 8 1,-1 2-12,0-18 0,-1 1 0,-1 0-32,-1 3 1,-2 0 0,0 0-609,-1 1 1,0 0 0,-1 0 437,-1 0 1,0 0 0,-1 0-12,-1-2 0,-1-1 1,-1-2-287,-8 13 0,-2-4 521,2-13 1,-1-6 84,-15 2-12,9-38 900,11-32-973,12 3 1,3-4-6,1-11 0,4-4-421,5-11 1,4 0 207,-2 10 0,4-2 213,11-4 0,5-4 0,-4 10 0,3-5 0,0 7 0,1 1 0</inkml:trace>
  <inkml:trace contextRef="#ctx0" brushRef="#br0" timeOffset="145454">17768 14389 22884,'-3'-60'821,"1"-1"1,2 5-1,1 6-378,5 1-124,2 14-167,-2 14-259,-2 13-16,-1 13 151,3 16 0,5 20-22,3 21-130,-6-26 0,-1 3 129,1 9 1,-1-1-12,0-8 1,1-2-1,-2-2 0,1-2 18,9 9 27,-4-22 101,2-3 78,3-16 23,12-27-168,-7 2-1,-2-2 1,-1-2 67,7-20-90,-11 18 1,0-2-26,0 0 1,0 0-15,0 2 0,0 0-39,16-21-123,0 12-77,0 13-1005,-1 14-2144,0 10 3377,5 14 0,-16-6 0,-2 5 0</inkml:trace>
  <inkml:trace contextRef="#ctx0" brushRef="#br0" timeOffset="147404">18848 14693 17632,'19'-46'997,"0"0"0,0 0 0,-1 3 0,0 1 0,-2 3-406,0-2 0,-1 5-60,5-18 634,-15 5-797,-15 28-284,-15-1-79,-2 16 3,-5 12 1,-2 5-12,5 0 1,-1 4-229,-14 8 0,-1 4 217,6 1 0,3 3-531,2 0 1,2 0 524,9-7 1,2 1-32,2 3 1,5 0 44,7-1 68,12 4 28,25-20-46,5-11-2,-4-5 0,2-4 56,7-7 0,1-3-252,-2-1 0,0-2 218,-1 1 1,-3-2 624,-7-3 0,-6 0-386,-1-5-46,0-9-128,-16 22 78,-3 6-195,-4 9-96,0 2 28,-2 3 1051,-11 19-1000,1 4 95,-5 17-95,9-12-18,9 8 35,13-16-24,20 7 24,-3-18 4,25-10-10,-11-16 11,-14 1 0,-1-3 11,2-5 0,-2-2 5,15-20 3,-14 2 1,-3-4-771,-8 10 1,-1-3 746,-1 1 0,0-3 0,-1-1-7,2-16 0,-1-1 5,-6 18 0,0-1 0,0 1-6,1-7 1,-1-1 33,2-11 1,-1 4-163,-1 0 171,-5 22 0,0 4-48,-3 10-124,-3 16 74,-1 9 28,-14 39 10,2-6-337,2 1 0,-2 7 0,2-3 343,2-8 1,1 2-22,-2 18 1,-2 8 0,3-7-196,5-16 0,1-1 166,-1 8 0,1 3 0,4-2-121,10 3 1,4-3 41,2-2 1,4-1-23,9-2 1,6-6-1,0-18 0,1-5 28,23 2 48,-12-20 0,0-7 81,-15-3 0,-2-2 14,14-11 0,-1-4 45,-12-2 0,-4-1-9,-6 6 0,-2-1 73,3-15 1,-2 0 13,1-7-3,-8 18 1,-2 2 83,-3 3-167,-5 17 2255,-3 7-2385,-3 9-2541,-4 10 2620,0 4 68,-4 33-80,7-9 6,4-11 1,2 0-17,11 18-1,4-16-10,20 5 27,-6-22 29,16 2-7,-7-22 3432,-3-11-3347,-5-13 17,-7-9 5,-7-7-89,-8 7 50,-4-19-23,-4 20-33,-1-9-50,-2 21-152,1 12-251,-1 7-107,0 8 173,3 1-2010,15 22-466,5-2-4043,21 14 6030,-6-11 0,-12-11 0,-10-9 0</inkml:trace>
  <inkml:trace contextRef="#ctx0" brushRef="#br0" timeOffset="147761">20742 14192 12920,'3'-3'9830,"-1"2"-6285,-2 1-3416,-7-21 45,1 16-152,-3-15-22,5 20 34,8 0 38,9-1-32,12 0-40,1 1 95,25-7-28,-27 3 129,17-10 28,-28-1-45,1-10-78,-6 1 190,-3-15-28,-3 19-167,-1-3 100,-9 18-208,-8 11 7,-15 9-1,-6 12-5,-3 11 5,7 7-38,12 8-80,13 3-117,16-21 1,7-1-208,2-5 0,3-2-157,2 0 1,3-3-1600,8-3 0,-1-5-7548,4 1 8932,8-1 1,-29-12 0,-7-2 0</inkml:trace>
  <inkml:trace contextRef="#ctx0" brushRef="#br0" timeOffset="148438">21482 14206 21041,'2'-7'4543,"0"1"-4361,4-24 0,-1-9 596,-2-8-588,2 2 1,-2 0 112,-7 4-107,-3 24-168,3 10-107,-1 8 40,-2 11 56,1 3-12,-9 32-10,9-7 5,3-8 0,4 2 5,16 23-8,-1-27 1,3-2-178,6 1 1,3-1 143,2-3 0,0 0-46,-1-3 1,-2 0-154,12 13-6,-21-5-313,-47 0 397,5-14 12,-27-1-208,10-21-62,0-11 241,2-3 11,15-6 1,3-4 123,-2-20-55,9 13 0,3-1 265,6 5 0,4 1 395,8-25 56,6 10-331,1 17 297,5 4-420,-9 16 258,2 0-382,-9 11 63,-2 11 22,-2 15 260,-8 18-372,-1-2-51,-7-3 0,-4 2-573,4-10 1,0 0-287,-9 15 0,1 0-920,8-15 1,2-2 1189,1 4 1,2-6-1,6-13 1,3-3 0</inkml:trace>
  <inkml:trace contextRef="#ctx0" brushRef="#br0" timeOffset="149195">23031 14296 22982,'25'-41'748,"-1"-1"0,0 1 0,5-6 0,-4 4-533,-9 10 1,-5 5 193,1 0 124,-1 1-438,-6 15-114,-8 13 14,-2 8 44,-15 20-34,-5 10-1649,7-5 1,-1 2 1632,-5 13-17,11-15 0,5 0 19,18 12 9,1-7-11,28 3 33,4-28-11,-13-6 0,3-3 9,0-6 0,1-5 24,3-6 1,-1-4 22,9-10-19,-19 3 0,-5-2 52,0-9 40,-1-5 3372,-8 9-3372,-7 13 6,-3 9-246,-3 6 77,-4 15 6,-1 2 1,-2 14-35,4 0 18,9 0 27,8-3 12,13-4 16,11-6 6,15-7-22,-15-8 10,8-10 80,-25-11-3348,1-22 3257,-10 10 51,-3-22 24,-7 10-80,-1 10 0,-3-4 0,0 26 0,0 2-18,1 5-363,0 7 3639,2 4-3695,-1 11-538,7 8-3029,21 24 4004,12-3 0,-8-11 0,-5-13 0</inkml:trace>
  <inkml:trace contextRef="#ctx0" brushRef="#br0" timeOffset="149394">24204 14235 28671,'-20'-32'0,"-4"29"0,13 44 0,0 16-119,11-19-749,10 10-2829,8-6 3697,2-4 0,-4-11 0,-10-17 0</inkml:trace>
  <inkml:trace contextRef="#ctx0" brushRef="#br0" timeOffset="149553">24337 13803 24945,'-12'-53'300,"1"1"1,1 6 0,2 11-1242,2 22-728,4 21 1669,7 23 0,-3-13 0,4 12 0</inkml:trace>
  <inkml:trace contextRef="#ctx0" brushRef="#br0" timeOffset="149894">24663 14387 25426,'21'-54'343,"1"0"1,-1 1-1,-3 2-284,-6 14 0,-2 0-232,2-9 0,0-3 184,2-8 1,0-3-505,-4 16 1,0-1 0,0-1 520,-1-1 0,1 0 0,-2 1 50,3-18 1,-2 3 303,-4 13 0,-1 4-382,-1-8 331,-6 30-331,-1 19 0,-18 33 0,-7 20-217,5-6 1,0 6 216,7-12 0,1 3 0,0 1 88,-1 5 0,2 1 0,0 1-148,1 3 0,1 1 1,1 0-891,1 0 1,2 1 0,1-2 795,-1 9 0,4-1-274,3-15 1,1 1 0,4-1-2045,7 16 0,4-1-1071,-1-5 0,2-1-1104,5-4 0,1-6 4647,3-8 0,-10-22 0,-10-12 0</inkml:trace>
  <inkml:trace contextRef="#ctx0" brushRef="#br0" timeOffset="150389">24791 14401 15378,'-19'-45'2138,"0"0"0,0-1 1,-1-2-1,1 3-1528,-4-2 1,2 5 163,0-3-556,1 2 0,7 5-218,15 12-190,31-6-28,21 11-1202,-6 10 0,3 4 1358,-9 2 1,1 2-15,17 1 0,2-1-200,-4-2 1,0-2 314,-4-2 1,0-3-222,-1-4 0,-6-5 249,-19-1 1,-6-4 161,9-28 130,-13 0 66,-11 9 1639,-9 10-1588,-2 12-145,-3 8 1115,3 8-1423,1 4 624,0 7-647,0 2 11,-10 41 6,-1 13-471,2-10 1,0 5 433,2-1 1,0 2 19,1 0 0,1 0 0,2-3 0,0-3-6,3-8 1,1-3 22,2 17 16,2-26 57,3-17-6,5-16-28,9-12-28,14-14 5,11-13 242,-19 19 0,2 0-231,1-1 1,0 2-103,15-10 70,-14 15 0,-1 4-12,2 2 0,12 1 0,-17 15 0,-1 10 0,3 17-181,1 14-194,-14-17 0,-2 1-759,-2 3 0,-2 1 1134,-2 3 0,-1-1 0,-1 4 0,-3-6 0</inkml:trace>
  <inkml:trace contextRef="#ctx0" brushRef="#br0" timeOffset="150811">26942 13937 20445,'17'-46'1092,"0"0"0,-1 0 1,7-14-1,-1 5-910,-8 19 0,-1 5 1220,9-16-1206,-15 32-20,-1 3-204,-6 22 123,0 18-78,-2 24-12,1-17 1,0 4-428,-1 4 1,1 1 320,-1 3 0,1-1-235,-1 1 0,1-1-820,1-1 0,-1-1-2762,1 0 0,0-3 3918,0-6 0,1-3 0,0 8 0,0-21 0</inkml:trace>
  <inkml:trace contextRef="#ctx0" brushRef="#br0" timeOffset="152087">27427 13909 22548,'0'-46'920,"1"0"0,1 6 1,-5 11-775,-18 19-67,-6 19-18,-14 12-39,15-2 1,-1 2-9,-1 3 0,0 1-215,1 3 1,2 0 194,4 0 0,2-1-16,-5 24 16,13-15 132,25 10-115,14-20-78,26 6-60,-22-22 1,4-5-2034,15-3 0,0-3 1891,-15-1 1,1-2-208,18-5 0,-4-3 66,-2-5 326,-5-4 0,-1-4 302,7-13 9,-17 10 0,-2-1 473,3-17 112,-11 8 164,-13 9-353,-7 8-164,-9 8-162,-3 4 3128,-5 5-3352,-3 2 127,-1 6-194,1 6-6,6 6-6,4 5-10,10 2-1,10 1-17,11-3 6,10-6 17,5-5 22,-1-10 23,-3-11-6,-11-1 73,2-21-6,-16 4 28,1-14 6,-13 6-6,-6 4 0,-8 6-5,-12 6-73,0 11-29,0 4-4,-1 13-12,5 9-12,-4 17 1,5 10-17,9 6-28,10 3-11,16-3-34,15-2-610,18-6 624,-18-24 0,2-2 39,2-4 1,0-3 25,29-1 33,-7-15 67,-9-9 57,-10-12 78,-4-17-29,-12 2-88,-3 0 100,-7 10 39,-5 16-90,-1 3 415,-1 8-644,-1 7 34,0 9 50,0 10-17,2 14 17,6 7-11,8 1 0,9-3 0,7-8-6,5-11 22,4-9 29,2-13 16,-4-11 29,-4-12-1,-5-11 45,-3-6 58,-3-1-181,-5 4 0,-3 10 0,-5 9 0,-5 11 0,-1 6 0,2 16 0,15 32 0,-4-3-188,-4 1 1,-2 5 187,-7 2 0,-3 0-350,1-8 1,-3 1 349,-6 18 0,-4-2-503,-4-19 0,-2-2 503,-6 11 0,-3 0 0,-2-4 0,-2-2-320,1-4 1,1-4 319,-6 7 285,12-19-285,23-35 596,12-17-596,4-6 0,4 3 0,7-4 0,-1 3 173,-5 7 0,2 0-173,10-11 0,6-4 0,-1 4-369,2 3 1,1 2 368,-8 5 0,3 0 0,-1-1 0,1 2 0,0-1 0,1 0 0,5-4 0,1-2 0,-3 0 0,-7 4 0,-2 0 0,-1-1 0,14-11 0,-6-2-316,-13 1 1,-6 2 315,-5-4 0,-8 9 0,-4 1 0,-17-4 582,-6-1-582,-5 20 1471,-3 13-1471,8 5 807,2 3-807,4 8 0,8 3 0,4 25 0,12 16 0,0-12 0,4 4-423,8 8 1,5 2 422,-1-7 0,2 3 0,0-2-710,-4-6 0,0 0 0,-1-2 710,1-1 0,-1-1 0,-4 0 0,1 11 0,-8-3-199,-13-12 1,-9 0-3522,-22 16 1,-11-2 3719,4-13 0,-1-4 0,-4-2 0,3-5 0,-2-7 0</inkml:trace>
  <inkml:trace contextRef="#ctx0" brushRef="#br0" timeOffset="153478">2596 16251 23371,'-8'-53'93,"0"0"1,4 4-1,10 5-71,17 19 1,7 4-20,0 1 0,2 3 5,-1 2 1,2 3-18,-1 4 1,0 3-26,25 7 1,-7 14-91,-8 23 102,-18-6 5,-12 21 40,-24-12 44,-13 13-11,2-22 0,-3-2 22,3-5 1,-1-2 44,-4 1 0,1-2 6,-6-1 313,2-6 40,14-12-62,3-1-358,8-6-6,18-12-39,1 4 11,25-13-17,4 10-22,0 6 0,0 2-6,10 1 11,-17 3 1,-3 4 16,-3 10-11,-7 5 22,-3 10-33,-18 7-6,-19 7-3,-9-11 1,-3 0-6,7-9 0,-2 0-364,-17 9 0,-2-3 0,14-13 0,1-3-1225,-5 2 1,1-2 812,-12-1 0,25-7 1,16-3-1</inkml:trace>
  <inkml:trace contextRef="#ctx0" brushRef="#br0" timeOffset="153678">3769 16155 21898,'0'0'0</inkml:trace>
  <inkml:trace contextRef="#ctx0" brushRef="#br0" timeOffset="158578">5370 16134 9766,'1'-4'9500,"1"1"-5451,-2 3-3326,-14-66-163,2 45-387,0-16 1,-2 4 33,-9 27-123,-3 6-73,-5 11 12,-3 8-23,-1 11-11,6 8-6,11 3-39,11 3 17,16-1 5,13-3 12,4-10-12,15-3 0,3-3 29,-6-2 2,1-2 0,-2-1 9,-9-2-1,-9 0 23,-2 2 6,-10-1 56,-25 1-79,1-6 22,-35 7 12,-5-5-48,19-5 1,-3 0 21,-9 0 1,0-1-6,17-2 0,1-2-17,-8 1 0,4-3-170,6-5-539,4-8-1304,18-10-5422,25-12 7438,10-1 0,-2 10 0,-6 10 0</inkml:trace>
  <inkml:trace contextRef="#ctx0" brushRef="#br0" timeOffset="158787">5807 16149 26435,'-17'48'33,"0"0"1,-1 2 0,1-4-230,3-2-750,-2 10-2365,5-8 3311,6-7 0,2-20 0,3-6 0</inkml:trace>
  <inkml:trace contextRef="#ctx0" brushRef="#br0" timeOffset="158971">5853 15931 18151,'3'-7'0,"0"2"0</inkml:trace>
  <inkml:trace contextRef="#ctx0" brushRef="#br0" timeOffset="159728">6124 16319 24027,'-1'-5'1927,"0"2"-1367,1 3-532,5-65-23,6 43-2,-6-14 0,4 3 14,19 22-17,11 7-23,1 5 23,1 5-50,0 23 16,-22-7 6,10 30 8,-25-18 1,-6 2 13,-3 3 1,-3 1-259,-1 1 1,-4 1 268,-16 10 1,-4-5 5,-2 0-11,2-7 0,1-2 39,0-5 191,-1-1 106,16-17-28,7-13-78,8-13-124,0-2 51,2-13-23,8-4-123,2 0 516,10 1-510,2 15-22,7 7-12,-4 5-22,21 16-6,-13 6 0,13 15-5,-14 14 50,-14-14 11,-4 15 28,-15-21-22,-5 3-23,-4-9 62,-3-8-39,3-7 28,4-6-23,5-10-22,0 1 6,15-28-12,9-1 11,-1 5 1,3-1-176,-4 7 1,2-1 167,4-5 0,5-4 0,-4 4-347,-4 5 0,1-1 352,9-12 1,6-5 0,-6 5-1,-12 13 0,0 1 10,4-8 0,3-3 0,-4 3 9,4-14 0,-11 17 1,-3 0 78,-5-4 56,-9 10-79,-3 9 73,-8 2 203,3 9-331,-12-1 683,3 12-706,-10 8-11,0 14 11,2 10 0,8-4-17,7 16-31,11-20 1,4 1-119,1 1 1,4 0-627,6 7 0,4-2-1723,4-8 0,2-3 1870,-1-4 0,-1-2 1,10 5-1,-15-14 1</inkml:trace>
  <inkml:trace contextRef="#ctx0" brushRef="#br0" timeOffset="160988">2624 17425 15384,'1'-3'5931,"0"0"-3527,-1 3-2253,12-26 11,-15 34 6,0-3-118,-9 20 1,-5 10-20,-2 5 0,-2 2-426,-2 3 1,0 2 371,0-1 1,1-1-15,4-4 1,2-1-6,4-7 0,4-2 26,10 13 10,9-20 62,47-25-6,-20-11-447,16-14 1,3-8 642,-19 5 1,-1-3-60,-1 2 0,1-3 0,-1 0 107,5-9 0,-4 1-23,-4 4 1,-4 1-82,-6 6 1,-3 4 134,6-9-68,-15 18 448,-7 11-655,-4 9-50,-4 11-17,-3 16-2178,-8 29 2172,3-11-28,5-11 1,2 1-535,4 12-34,5-19 0,4 1-2747,15 24 3366,-1-32 0,1-2 0,2 3 0,4-10 0</inkml:trace>
  <inkml:trace contextRef="#ctx0" brushRef="#br0" timeOffset="161187">3750 17743 21367,'1'-7'2958,"0"1"-1446,-1 6-1160,0 0-1164,31-19-162,-5 7-3199,9-4 0,4-2 4173,14 0 0,-8 2 0,-19 7 0</inkml:trace>
  <inkml:trace contextRef="#ctx0" brushRef="#br0" timeOffset="162805">5186 17557 17395,'0'-3'4458,"0"0"-2284,0 3-1995,-25-31-118,12 25-27,-27-14-34,9 43-6,1 4-8,1 3 0,0 2-11,8-8 0,2 1-200,-9 11 0,2 0 177,9-8 1,3 0-116,-4 24 23,17-6-16,19-7-46,19-9-5,-7-18 0,1-3-374,27 2-441,-3-8 0,3-4-1070,-17-1 1,1-2-1525,15-1 1,-2-1 3113,-19-1 1,-5 1 0,5-2-1,-20 3 1</inkml:trace>
  <inkml:trace contextRef="#ctx0" brushRef="#br0" timeOffset="164220">5492 17864 22375,'-1'17'1416,"8"-9"-1164,17-21-67,10-10-39,6-10 11,5-12-286,-22 18 0,-1-3 261,-1-4 0,-2-2-305,-1-5 1,-3-2 293,-3-4 0,-3-1 7,-2-3 1,-3-1-847,-1-1 0,-1 1 799,-2 11 1,0 1 150,-3-7 0,-1 4 121,-3 0-90,-5-4 57,3 34-320,1 13 558,-5 18-614,-7 22 39,6-6 1,1 4 305,-2 10 1,2 3-296,0 8 1,2 3-10,5-20 0,1 1 0,1 0-47,1 0 0,1 0 1,1-2-172,4 18 1,3-3-247,4-6 1,4-4-240,5-7 1,5-4-328,2-8 1,5-4-150,1-6 1,3-5-543,0-4 0,1-5-774,1-5 1,0-5 95,-1-3 0,-1-4 2067,-1-4 0,-1-4 873,-3 0 0,-2-2 1784,-4 0 1,-2-2 1027,-3-3 1,-3 1-1832,2-8 682,-6-6-693,-11 24-365,1 1-364,-5 8 953,0 5-1457,-1 4 45,0 0-280,0 1-45,3 3 11,0 1-33,5 4 5,1-3 46,11 0 16,3-5 16,8-5 18,4-6 0,-2-6 10,-4-6-4,-6-2 55,-7-5-6,-6 0-5,-6 2 45,-6 4-11,-10 8-129,2 7 5,-16 9-22,1 12 17,-9 13-37,14-2 1,2 3-21,-10 23 7,6 2-90,17-4-57,16-11 35,3 0-589,16-10 0,5-5-112,4-2 182,6-4 1,3-4-43,-12-9 0,0-5-14,10-1 1,3-4-394,1-2 0,1-3 987,-1-3 0,-1-3 243,-3-1 1,-1-2 240,-7 1 1,-2-2 817,16-18 73,-17 2-174,-15 3 202,-8-5-930,-8 14 466,-11-8-622,2 23 280,-13-4-387,3 13 1245,-9 7-1290,-3 10-11,-8 26-16,12-8-128,9-6 1,2 2 93,-2 10-23,1 9 23,9-9-29,23-5 23,-1-16 68,27-5-1,-7-14-6,19-13-10,-17 3-34,12-23 27,-31 17 287,10-17-196,-16 10 145,0-10-163,-6 12 247,-3-1-184,-6 19-136,0-1 12,-9 9-39,-3 5 17,-10 15-40,7 4 34,1 8 28,13-10-39,5 5-84,17-1 95,-2-5 0,36 11 17,-10-19-45,9 3 0,-3-11 28,-22-6 16,20-9 12,-23-4 12,10-8 32,-19-5-55,-6 3 34,-1-14 27,-2 0 56,6-22-44,1 8 0,7-3-57,-5 24 46,9 0-46,10 7-16,4 5-17,3 4-34,9 21 34,-24 0 34,20 24-56,-20 2-34,-2 20-418,-15-14 1,-6 2-2457,-3-4 0,-4 0 2930,-1 5 0,-1-3 0,-5 1 0,6-21 0</inkml:trace>
  <inkml:trace contextRef="#ctx0" brushRef="#br0" timeOffset="165244">10098 16021 19266,'-3'-43'1411,"-1"-1"0,1 0 1,-1-6-1,-1 3-1010,0 12 0,-1 5-144,-1 5-21,3 14-225,2 10 95,-2 24 45,-2 27-67,0-2 0,-1 8-1147,-1-4 0,0 3 0,-1 0 1078,1-4 0,0-1 0,-1 5-1,-2 2 0,-1 4 0,0 2 0,0 2-473,1-6 0,-1 2 0,1 0 0,-1 1 0,1 1 461,2-9 0,-1 1 0,0 0 0,1 1 0,-1 0 0,1 2-237,0-3 1,0 2 0,0 2 0,0-1 0,0 0 0,1-3-1,0-3 211,-1 14 0,0-5 1,1-1-1,1 4-328,1-9 1,1 3 0,-1 2 0,1-2 0,1-3-1,0-5 14,0 6 0,1-7 0,0 6 336,1 1 1,1 7 0,1 2-1,0-5 1,0-13 0,0-7-1,2-5 1,1 17 0,1-1-1</inkml:trace>
  <inkml:trace contextRef="#ctx0" brushRef="#br0" timeOffset="168995">10928 15884 17949,'-4'-17'-431,"0"3"420,4 14 5371,-1 1-5124,3 1-130,-1-2 1395,1 2-1412,0-7-27,0-1 11,2-6-51,1 3 197,2-4-124,-2 5 113,2-3-124,-5 6-56,1 1 22,-2 3-44,-1 1-12,2-2-11,2 1 0,2-1 17,-2 0 6,-2 2 16,-2 0 51,-6 6 0,-4 3-6,-12 5-39,1-2 34,-13-1-12,2-5-27,-1 0 94,-25-2-61,24-2 6,-18-2 16,26-1-33,9 0 117,4-1-145,9 1-22,1 0-96,3 1 101,0 8 17,0 8-17,0 12-17,0 6 6,-1 4 16,-2 0 1,-2-1-6,-1-4 17,0-6-1,1-8 1,2-7 17,1-7 179,2-3 50,0-2-39,2-3-107,2-6-61,4-7-39,5-6-11,-2 3-40,14-3 45,-4 13 1,6-3-40,11 13 22,-5 9 0,18 10-16,-6 9-112,-4 6-57,-13 1-33,-16 4 56,-15-8-322,-15-5 0,-8 0-275,2-8 1,-3 0-1096,-12 8 0,-3-2 1860,3-8 0,3-4 0,-6 4 0,10-11 0</inkml:trace>
  <inkml:trace contextRef="#ctx0" brushRef="#br0" timeOffset="169203">11001 15822 19776,'-1'-4'5023,"0"1"-4294,1 3-852,12-4-1009,9 1 1132,27-3 0,-21 4 0,4 0 0</inkml:trace>
  <inkml:trace contextRef="#ctx0" brushRef="#br0" timeOffset="169729">11417 16207 28518,'-8'-24'-240,"2"6"223,6 22 0,0 2 34,0 4-6,0 0 17,-4 1-11,-3-1-17,-2-2 28,0-2-39,3-3 22,3-2 274,2 1-268,5-8-11,-2 3 12,4-11-18,-4 6 0,-1-5 0,0 5 0,-1 4 0,-1 1 0,1 3 0,-2 0 0,0 0 0,1 0 0,-1 0-265,1 1-1135,0 5-6525,1 3 7925,4 1 0,-2-3 0,2-3 0</inkml:trace>
  <inkml:trace contextRef="#ctx0" brushRef="#br0" timeOffset="171619">12481 15981 18582,'0'-8'4935,"0"2"-4538,-5-25 1,-3-4 151,0 12-420,0-14 0,-2 4-118,1 25-73,-14 17 45,-4 15-11,-2 7 0,-2 5-25,4 0 0,2 3-1147,-6 12 1,3 0 1118,11-15 0,3-1-121,2 7 1,7-1-560,21 16 497,2-24 1,4-3-28,27 10 61,-9-24 1,6-7 77,6-9 1,2-5 145,1-3 1,2-3-266,-15 1 0,2-3 1,-4-1 388,7-8 0,-4-1 148,-6 0 0,-3 0 30,10-13 634,-13-3 2039,-24 7-2554,-8 2 119,-16 3-427,-13 16 1082,0 6-1150,-15 15-27,-7 19-24,2 10-631,24-12 1,3 1 609,2 11-57,9 10-128,25-5 50,8-3 39,22-6 84,8-23 68,3-10 38,-5-15 1,-15-1 83,-5-18 175,-11-10-208,-5 6 33,-7 5 1,-4-1 61,-5-7-95,-1-6 1493,-10-2-1465,4 23-61,-7-6-85,4 20-61,-3 13-17,-3 12-62,-4 15-212,4 9-420,7 7-903,12 1-1176,15-5 685,3-12-7659,37-3 6353,-5-18 2940,-12-8 1,1-2 537,13-9 3750,-13-8 1,-2-4 1228,10-15-3537,-14 10 0,-2-2 289,7-18-515,-11 8-735,-12 13 399,-6 7-751,-7 14-208,0 3 51,-2 14 56,0 11-22,-2 16 33,-1 11-16,-6 6-12,-2 1 6,-2-5-6,1-9 1057,5-16-928,3-12 600,6-13-471,6-12 117,26-32-268,-10 12-462,-4 5 0,0 1 439,0 2-27,19-14 0,-4 9-24,17-8-44,-21 19 6,12 6-12,-15 13-16,10 10 28,-10 14-1,-9 1-10,4 23-7,-7-12 763,3 7-773,13-1-28,-2-22 170,17 1-114,-5-21-6,1-18 28,-2-17-337,-1-16 328,-21 15 1,-1 0-9,-4 5 1,-1-3 27,4-26 0,-1-4 6,-5 15 0,-2-1-483,0 3 0,0-3 1,-1 2 526,1-5 1,-2 2 25,-2 9 0,-2 3 120,2-14-189,-4 22-46,-2 16 0,-1 10 293,-2 15-293,-3 16 0,-3 28-324,5-17 0,0 1 317,0-5 1,1 3-67,2 3 0,0 4 1,2-2-585,3 4 1,2 1 331,0-3 0,1 3 1,3-3-618,7 9 1,3-4-941,2-4 0,1-4-686,-5-11 1,0-3 2567,14 16 0,-20-32 0,-2-1 0</inkml:trace>
  <inkml:trace contextRef="#ctx0" brushRef="#br0" timeOffset="172319">14274 16246 16902,'-3'-6'7085,"0"2"-5897,3 4-1328,23-48-308,13 38-12,-5-13 1,4 2-415,2 20 0,2 7 389,1-4 1,0 0 310,-1-2 0,0-1 275,4-4 0,-2 0 123,11-4 78,-1-4 1156,-28-1-562,-11 3-258,-3-5-134,-17 4-33,-9 1-264,-2 2 578,-13 1-349,-9 5-240,-2 7-67,-9 8-101,13 12-11,4 7-34,8 5 6,11 1-11,9 0-40,18-3 12,16-5-18,15-8 29,11-9 78,2-11-27,-2-12 55,-7-8 78,-7-6-49,-13 4 273,-1-10-33,-15 13 62,2-4-152,-9 13-162,-2 5-45,-4 5-39,-2 6 13,-4 8-37,-4 9-4,1 8-39,3 8-140,5 4-196,11 3 55,3-11-1343,29 7 274,-1-23 887,-8-8 1,3-2 171,23-9 448,-2-12 352,-9-9 381,-10-10 158,-9-4-18,-11-1-207,-7 4-218,-5 8-118,-3 7-202,-2 9-145,0 4-84,-2 3-29,-1 5-256,-4 22 49,3-6-162,0 16-1411,5-9-6212,5 2 8032,-1 0 0,2-12 0,-2-9 0</inkml:trace>
  <inkml:trace contextRef="#ctx0" brushRef="#br0" timeOffset="172496">15322 15972 25696,'-13'-40'-140,"0"-1"0,-7-19-482,19 69-526,2 7-6694,4 15 7842,1 0 0,1-5 0,-3-10 0</inkml:trace>
  <inkml:trace contextRef="#ctx0" brushRef="#br0" timeOffset="173120">15540 16269 27522,'9'-1'-6,"1"9"6,-5 22 6,7 26-34,-5-23 5,2 11 12,-5-27 73,-1-8-29,-1-5 18,4-9 5,1-9-17,2-4 34,7-14 5,8-6-61,-2 5-6,12-7-11,1 19-6,-6 5 12,15 5-23,-11 16 40,16 19-1,-16-2-22,-10 7 0,-4 2-11,-4 7 5,1 10-22,-11-13 23,-4-12 5,2 3 11,1-9-17,1-6 23,3-8 56,11-6-62,0-7 112,17-21-44,-8-10-23,-12 11 0,-2-2 67,4-17 147,-4-12-270,-9 18 0,0-3 0,-4 13 0,-1 10 0,0 12 0,0 5 0,0 5 0,0 1 0,8 10 0,18 25 0,8 15 0,-15-22 0,2 1 0,2 7 0,-1-1 0,-3-6 0,-1 0 0,0-1 0,-1 1 0,3 15 0,-8-1-1239,-18 6-1461,-3-11 0,-7-3 1852,-30-2 0,11-15 0,13-11 0</inkml:trace>
  <inkml:trace contextRef="#ctx0" brushRef="#br0" timeOffset="173580">16771 16109 24788,'6'-48'817,"-1"0"1,0 0 0,1-15 0,0 14-571,-2 27-214,-3 13-50,-1 9-16,0 25 5,0 17 22,0-5 1,0 4-677,0 7 0,0 1 606,-1 6 1,-1 2-144,-1 0 1,-1 0-694,0-2 1,-1-1-44,1-4 0,0-3-780,3-5 1,3-3-5552,13 19-1267,0-22 8553,6-17 0,-14-14 0,-3-3 0</inkml:trace>
  <inkml:trace contextRef="#ctx0" brushRef="#br0" timeOffset="174529">17150 16400 18672,'14'-43'1517,"1"1"1,-1-1 0,4-14 0,-5 6-1075,-8 6 134,-18 7-106,-24 16-365,4 6-19,-4 11 0,-2 6-15,-12 14-428,14-2 0,-1 2 378,7 4 1,3 2-12,1 2 0,2 1 131,-15 23-142,17 1 6,17-1 27,20-1-27,18-2-9,-8-25 0,4-2-8,5-1 0,1-3-222,4-2 0,1-2 168,1-3 1,0-2-449,-1-3 1,-1-1 388,21-4 1,-20-4 0,-1-3 574,9-9-437,-14 4 0,-1-1 8,1-10 130,4-21 10,-20 13 79,5-12 483,-15 18-360,-4 8 829,-6 8-1036,-3 7-111,-1 3 22,-12 1-74,5 5-33,-5 2-23,4 13-5,9-1 17,1 11-34,17-3 11,11-1 22,14-6 23,5-8 56,2-11-5,-2-11 33,-6-10 39,-8-9 23,-6-4-46,-10 6 169,-6-12-157,-4 21 101,-12-14-163,2 24 40,-29-3-45,3 15-23,-18 7-5,7 12-3443,2 19 3426,18-9-28,7 19-16,27-14-12,13 8-62,22-3-117,-15-24 1,3-2 155,2-2 1,2-3 27,2-2 1,-1-3-36,-1-2 1,0-2 121,-2-3 1,-2-2 24,24-12 23,-9-9 0,-15 0 3293,-1-18-3198,-16 14 39,3-9-95,-12 20 591,-3 6-675,-3 9 189,0 2-228,0 8 40,0 2-18,8 25-33,7-1-84,19 16-62,13-10 78,-17-23 1,2-2 47,3-4 0,2-3 51,-1-2 0,1-4 16,-2-3 0,0-5 62,-4-2 0,-2-3 138,19-26 77,-13-11 96,-10-4-150,-12 4-231,-7 13 0,-4 14 0,-3 12 0,-1 10 0,-6 16 0,-9 22 0,3-6 0,-1 4-727,-3 10 1,-2 4 726,5-11 0,0 1 0,0 1-624,-1 4 1,0 1 0,1 2-262,0 3 0,2 2 0,1 1 885,1 9 0,2 3 0,1-7 0,0-5 0,1-4 0,5 0 0,0-1 0</inkml:trace>
  <inkml:trace contextRef="#ctx0" brushRef="#br0" timeOffset="176111">10863 17272 25051,'13'-45'446,"0"0"1,0 3-1,-9 12-317,-17 22-106,-6 6-7,-11 13-4,2 3-2088,-15 27 1,-1 8 2108,21-22 1,0 2-6,-11 14 0,-5 6 0,4-1-295,4 3 1,3-2 288,-2 0 1,2 3-248,10-7 0,2 2 0,6-3 208,7-5 0,6-1-139,5 13 1,9-4 138,13-18 0,8-8 22,7-5 1,3-5-3,2-4 0,1-5 58,-3-6 1,-3-4 33,-7-2 1,-3-5 133,15-22 2209,-24-8-2197,-16-3-62,-21 1-162,-6 13-17,-9 13 0,-5 4 17,-26 2 582,14 5 1,-2 4-584,3 8 1,0 5-17,2 0 0,0 3 480,4 4 0,3 1-743,-19 17-1938,24 9 112,21-14 2089,37 5 0,-15-24 0,15 1 0</inkml:trace>
  <inkml:trace contextRef="#ctx0" brushRef="#br0" timeOffset="176312">11593 17634 25394,'0'-3'2850,"0"1"-2423,0 2-703,-22-27-771,16 20-2431,-15-20 2630,24 27 0,-2 0 0,1 0 0</inkml:trace>
  <inkml:trace contextRef="#ctx0" brushRef="#br0" timeOffset="177587">13386 17624 22940,'-3'-51'1068,"1"1"0,-7-5 0,-5 9-911,-16 20-68,-20-3-38,-3 26-57,7 10 0,13 5 1,0 5-150,5 1 1,0 4 106,-12 15 1,2 3 19,12-12 0,3 1-6,-2 14 1,8 0 11,22 18 22,4-11 39,33-3 84,6-36-20,-9-15 1,0-3 36,15-7 33,-19-5 1,-3-5 246,2-16-101,0-9-50,-9 3 11,-11 10-95,-7 12-73,-5 12-163,-1 7 237,-1 36-206,0 2 1,1 4-4,0-2 1,-1 1-670,2 23 1,0 1 668,-2-13 1,1-2 2,-1-1 1,-3 5-47,-5-5 0,-3 6 1,-2 1-1,0-7 4,-2 2 1,-2 0 5,-1 0 0,-4 6 0,-1-1 0,2-7 112,-7 0 0,0-5 75,-5 6 1,-2-4-247,7-11 1,-3-9-91,-3-17 1,0-9 176,-5-10-14,14-17 0,9-9-559,18 2 1,7-2 499,-3-1 0,5-1-330,14-4 0,10-4 0,1 4-27,-4 11 1,1 3-1,2-1 213,4-8 1,2-1 0,5 1-161,-7 11 1,5-1-1,1 1 1,-1 2-1,-4 2-567,3-2 0,-3 3 0,2-2 969,1 1 0,2-3 0,0 1 1,-4 3 133,12-7 1,-6 3 662,-13 3 0,-4 2-139,16-12 312,-16-3-596,-33 30 788,-8-3-829,-6 8 2542,-12 6-2810,1 10 2183,2 2-2228,3 9 96,10-3-124,1 12 5,8-10 17,13 10 28,22-11-33,-4-5 22,22-5 34,-19-16 156,10-15-61,-16-7-62,-5-3 151,-13-13-173,-5 21-22,-3-12 217,-8 12-55,0 9-151,-3 0-57,-1 14 1,3 6-28,-8 14 16,-1 12-11,-1 17 3,15 2 0,6 2 9,2 6 13,6-11 0,5-6-310,12-14 229,23 2 34,-10-17 0,4-4 25,0 0 0,3-3-869,9-6 1,-2-5 904,-18-1 1,-1-3-1,5-6 1,0-6-381,-2-6 1,-3-5 373,0-4 1,-1-4 36,1-11 1,-3-4-460,-9 1 1,-5-3 447,-1-3 0,-2 0-11,-3 13 0,-2-1 48,-2-15 0,-3 3-106,-3 27 0,-2 2 27,0-11 0,-2 5 1467,-7 7-1467,3 17 705,1 11-705,-4 30 0,-2 21 0,2-7 0,1 5-616,0 8 0,1 1 616,2-9 0,1 1 0,0 14 0,2 0-409,1-12 0,3 1 409,0 12 0,3 1-200,2-5 1,3-1-330,1-7 0,6-3-1594,9-4 0,4-6-213,7 2-7495,21-15 8567,-37-28 1,0 0 0,-14 0 0</inkml:trace>
  <inkml:trace contextRef="#ctx0" brushRef="#br0" timeOffset="177796">14546 17690 27286,'48'-30'213,"0"0"0,-10 3 0,-2 6-93,-3 16 1,-1 5 58,16-5-157,-10 1 6,-5 1-375,-25 1-45,0 2-2812,-9 8-6627,-3-2 9726,-3 5 0,3-6 1,1-2-1</inkml:trace>
  <inkml:trace contextRef="#ctx0" brushRef="#br0" timeOffset="179212">15234 17500 20935,'17'-60'1559,"1"0"0,-1 0 0,-3 8-635,-8 19-235,0 1-297,-5 15-263,-3 11-107,-7 11-50,-9 16-6,-16 22 17,12-12 1,-1 3-252,-3 8 1,-1 2 219,2 3 1,2 1-634,3 1 1,3 0 627,5-3 0,5 0-20,7-5 0,7-3-151,6-6 0,5-3 210,9-5 0,3-6 5,5-4 1,2-5 24,1-5 1,0-5 25,-2-5 0,-3-5 17,-2-4 0,-3-5 36,-4-3 0,-4-4 0,-3-3 1,-3-1-4,-4-3 1,-3-2-29,-2-3 0,-4-2-5,-3-3 0,-3 0-254,-1-2 1,-2 0 219,-2 1 1,-3 1 16,-4 1 0,-1 3-31,-7-10 322,-9 12-355,19 31 1086,-13 14-1176,10 16-134,-6 23-3,17-15 0,2 3-499,1 5 1,3 3-1127,5 3 1,2 0 1873,4 6 0,1-4 0,4 7 0,1-9 0</inkml:trace>
  <inkml:trace contextRef="#ctx0" brushRef="#br0" timeOffset="179887">15807 17609 18106,'0'-4'4571,"0"2"-2365,0 2-2155,-13-58-18,9 43 29,-9-43-84,12 58-1714,1-1 1528,0 4 130,-1-2 33,1 3 314,1-3-39,0-1 503,0-2-464,-1-1 285,1-6 321,-2-3-595,0 1 207,0-3-129,0 7-61,1 1-235,0 3 22,0 1-90,13 15-28,7 8 1,15 20 10,-6-5 35,5 17-52,-13-7 26,-10-11 0,-2 2-8,0 13 0,-12 5 33,-20-10 95,-1-18 29,-3 0-40,10-26 241,12-37-263,5 8-12,3-4 1,3-3 44,13-22-45,-1 15 1,3 0-226,-2 9 0,1 2 161,4 0 1,1 4-138,15-2-101,-7 13-1142,9 7-4056,-2 7 4621,4 5 1,-16 0 0,-13 1 0</inkml:trace>
  <inkml:trace contextRef="#ctx0" brushRef="#br0" timeOffset="180603">16414 17678 22789,'3'-58'1202,"0"0"1,1 5-1,0 6-872,1-2 208,2 11-196,-4 24-292,0 2-78,-1 16 39,2 16 0,3 23-11,-2-12 0,-1 2-734,4 28 720,-5-19 0,-2 1-62,-4 4 1,-1-2 33,1-7 0,-1 1-23,-7 16 1,-2-3 20,-2-7 49,-3 4 85,6-27-68,8-18 17,-3-11 1,1-28 4,0-13-19,2 11 1,2-2-7,0-2 1,2-1 22,2-5 0,1-2-190,0-2 1,2 0 183,2-1 1,2 0 43,0 3 0,2 0-58,1 3 1,2 2-6,0 4 0,2 2-26,2 6 1,2 4-174,25-11 171,10 19-6,5 23 6,-9 11-6,-11 17 0,-4 6 0,3 11-585,-14-7 0,2 8 0,-6-6 585,-8-11 0,-3 1-13,-1 12 0,-1 7 0,-7-6-61,-9-7 0,-7-3 66,-8 17 0,-6-3 11,3-20 0,-5-5-307,-4-3 0,-6-2 0,1-3 231,-3-2 1,0-3-194,-18 5 0,1-4-618,20-8 1,4-5 900,-16-9 0,28 3 0,15-4 0</inkml:trace>
  <inkml:trace contextRef="#ctx0" brushRef="#br0" timeOffset="181012">17207 17733 20453,'-2'5'4565,"0"-1"-2974,2-4-1546,-6 1-1,11-4-32,1-3-7,9-2 113,12-12 33,-7-1-17,7-13-22,-6-1 90,-2-1 56,-5 5 100,-4 8-5,-6 9-140,-4 8-156,-4 4-57,-18 3 0,3 4 0,-36 14 0,27-3-23,-2 5 0,2 3-89,6 10 0,-2 18-39,24-5-325,18 2-616,20-2-462,-10-24 0,2-2-3148,7-1 0,0-2 4487,-1-3 1,-2-3 0,12 3 0,-20-9 0</inkml:trace>
  <inkml:trace contextRef="#ctx0" brushRef="#br0" timeOffset="182095">17924 17661 23775,'3'-57'1398,"-1"0"0,-1 6 1,-5 8-879,-10 2-380,-2 20-99,-16 12-41,6 21 0,-13 18 0,17 7 0,3 5 0,5-11 0,1 2-719,-4 24 1,2 4 718,6-15 0,2 2-31,1-8 1,0 3 0,1 1-39,0 0 0,1 0 0,0 1-1081,1 1 1,0 0 0,1 1 833,0 0 1,1 0 0,0 0-96,-1-3 0,1-1 1,-1-1-633,-1 14 1,-2-4-149,-3-8 1,-2-4 221,-2-8 1,-2-3 307,-21 15 773,-9-26-45,12-22 78,11-18 1,5-8 257,8-4 1,6-4 111,2-11 0,5-2-235,7 0 0,5 0-157,8 3 0,4 2 966,4 1 0,3 2-1226,3 3 0,3 2-317,3 2 1,2 1-519,3 2 0,2 1-546,3 2 1,2 2 464,-9 8 0,1 1 0,0 1 909,-6 3 0,-2 1 0,0 1 163,19-6 1,-1 3 358,-10 3 1,-4 1 511,-13 3 0,-2 0 426,3 0 1,-2 0 2168,10-4-1166,-19 6-991,-16 1-472,-12 1 793,-11-2-977,-21 3-527,7 1 976,-20 8-1032,12 6-33,-12 12-28,4 8-50,7 3-40,13 1-50,13-2 0,15-3 28,17-3 62,16-6 44,13-9-11,5-9 96,0-13 50,-7-9 33,-7-10 34,-10-7-39,-8-3-6,-6-3 62,-4 7 56,-5 9-17,-3 10-157,-1 9-56,-1 5-56,-2 3-33,-3 11 22,-8 23-23,2-5-61,-6 29-5,11-16-18,3 10 51,13-6-3414,20-6 3464,-3-19 40,23-7-12,-10-22 18,13-10-12,-2-12-26,-22 3 1,-2 0-3,8-12 8,-13 9 1,-1 0 69,1-6 57,-1 0 33,-10 13 3369,-8 11-3520,-9 10-6,-2 5-61,-11 10-34,0 5 0,-2 9-22,6 6-6,7 1-40,14 1-32,13-5-91,21-6-38,15-10 192,-16-11 1,1-4-416,-6-4 1,-1-2 537,-1 1 1,-1-3 75,14-21 57,-15-1 106,2-11 123,-7-12-230,-11 17 146,-2-11-73,-8 21 1034,-1-2-1241,-2 6 0,0 8 0,-1 7-136,-2 5-71,1 4-571,-2 11-1463,1 9-7555,-1 16 9796,1-1 0,1-13 0,1-9 0</inkml:trace>
  <inkml:trace contextRef="#ctx0" brushRef="#br0" timeOffset="182712">19489 18111 27863,'34'-25'65,"0"-1"1,0 0 0,15-10 0,-3 3-60,-17 13 0,-1 1-661,3-4 0,0 0 688,-5 3 1,-1-1-40,8-10 1,-2-4-29,-6-1 1,-1-2 77,6-10 1,-2-6-401,-10 9 0,-1-2 0,-2 0 432,1-13 0,-2 2-39,-3 2 0,-2 3 253,-5 11 1,-3 4-291,-6-6 0,1 7 0,-5 18 0,3 16 0,-1 7 607,-6 13-607,1 11 0,0 5 0,-1 4 0,1 5 21,-3 16 0,2 5-21,4-4 0,5 1 0,3-12 0,2 1 0,2-1 0,4 10 0,5-2 0,1-11 0,4 1 0,0-6-198,5-3 0,2-5 198,4 0 0,2-7-2805,20-6 2805,-10-14-120,-5-14 0,2-7 120,-9 0 0,0-4 0,15-12 0,-1-4 192,-13 8 1,-1-3-193,0-9 0,1-5 0,-2 0-378,2-7 0,-2-3 378,-1 3 0,0-4 0,-2 1 0,-6 8 0,-2 2 0,-1 1 0,1-7 0,-2 1 0,-2-11 0,-4 5 1719,-3-3-1719,-3 25 0,0 3 299,-2 3-299,-2 21 557,-2 3-557,-22 27 0,-7 17 0,13-16 0,0 4 397,-4 12 0,3 5-397,5-4 0,1 3-2,-2 12 0,3 3 2,3 0 0,4 1 0,3-1 0,4 0-23,4-2 0,5 0-535,2-4 1,3-2-14,3-2 0,2-3-2544,5-3 1,1-4 3114,10 12 0,-6-18 0,-19-26 0</inkml:trace>
  <inkml:trace contextRef="#ctx0" brushRef="#br0" timeOffset="182963">20714 17525 28671,'3'-22'0,"23"-5"0,0 19-2831,8-3 1,2 2 2830,-1 2 621,2 0 1,-1 1-622,-8 2 221,16 0-10052,-29 8 9038,-4-2 1,-8 3 0,-5-3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6T09:14:14.4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1677 1902 16835,'-43'-38'183,"1"0"1,1 4-1,2 11 214,-2 28 683,8 8 1,0 5-8,-11 18-737,17-15 1,2 4 56,6 5 1,5 2-139,5 11 313,10 15-62,19-19-623,14-9-378,-2-10 460,14-8 18,6-15 716,3-11-44,-11 0 1041,-20-6-310,-27 0-644,-5 9-901,-20-7 352,-4 18 0,-2 3 240,-13 1-445,3 5 1,1 4 276,-3 13 131,-5 10-142,15 4 871,17-7-230,23 14-1634,23-19-378,-2-9 0,4-3-1194,9-7 0,3-4 752,-6-2 1,3-2 1461,19-6 1,-3-3-1,-14 3 1,19-7-1</inkml:trace>
  <inkml:trace contextRef="#ctx0" brushRef="#br0" timeOffset="326">2184 1930 32767,'-41'29'0,"7"-6"0,17 4 0,1 2-371,-13 12 269,7-11 0,-1 1-2594,1-6 0,-1-1 1160,-1-1 1,1-2 2038,-14 9 5423,-2-21-3428,25-26-2387,1-18-111,22-13 0,9-5 0,7 4 0,-1 10 0,-4 13 0,-3 12 0,2 14 0,6 14-1030,9 13-904,7 14-78,-18-18 0,0 1 1699,3 4 1,-2-1-1,3 3 1,-2-3 0</inkml:trace>
  <inkml:trace contextRef="#ctx0" brushRef="#br0" timeOffset="576">999 2736 27765,'56'4'178,"-1"0"0,1 0 0,0-2 0,1-1 0,1-4-175,-6-5 0,3-4 0,-1-2 1,-3 2-1330,0 0 0,-3 1 0,2 0 1110,2-2 1,4 0-1,-1-1 1,-3 1-458,-4 1 0,-2 1 0,1-1-1672,11-2 0,2 1 1,-3 0 2292,-7 2 1,-2 0 0,-5 2 0,2 0 0,-6 1-1,5 1 1</inkml:trace>
  <inkml:trace contextRef="#ctx0" brushRef="#br0" timeOffset="1000">3704 1908 27348,'42'-17'223,"0"0"1,0 0-1,0 1 1,-1 1-1,-1 2-529,9 2 1,-3 4-842,0-2 1,-2 2-888,-7 1 1,-2 2-1184,9-2 3198,-17 4 1,-21 2 0,-2 0 0</inkml:trace>
  <inkml:trace contextRef="#ctx0" brushRef="#br0" timeOffset="1166">3958 1823 32767,'-24'56'0,"1"-1"0,4 3 0,10-5-880,26 0-1603,-2-18 0,3 1-960,1 2 1,2-1 3223,-2-4 0,-1-3 0,7 10 0,-12-19 0</inkml:trace>
  <inkml:trace contextRef="#ctx0" brushRef="#br0" timeOffset="1710">4440 2035 23248,'-44'15'1037,"0"0"0,5-1 0,11 4 718,28 28-3683,6-16 1828,29 8-1232,-12-27 2176,28 1-723,-9-17 479,12-9-575,0-11 24,-5-6 1640,-8-3 160,-13 3 987,-12 5-2836,-9 8 0,-6 8 0,-1 7 0,-5 16 0,2-2 0,-3 20 0,6-3 0,15 14-921,-1-15-300,38 8 797,-21-26 672,1-2 0,2-2-468,15-7 364,9-7 227,-8-10 611,-7-15-189,-18 8-793,-5-15 0,-16 13 0,-2-5 0,-7 2 0,-4 6 0,0 9-1148,2 7-511,5 6 189,2 5-285,7 9-438,8 4 823,4 5-3177,17 4 4676,5-3 0,-14-6 0,1-3 1</inkml:trace>
  <inkml:trace contextRef="#ctx0" brushRef="#br0" timeOffset="2042">5646 2012 23756,'2'-3'8206,"0"1"-7401,-2 2-805,-26-41-273,4 47 546,-17-29-273,16 58 0,12-9 0,4 4 0,12-7 0,9 1-965,22-5 1576,3-10-1680,2-5 1567,12-17-501,-25 2 467,1-4 0,-1-2-464,-4-6 0,4-4 0,-19 1 0,-14 7 0,-10-6 0,-22 0 0,-2 8 0,-9 3 0,15 10 0,11 3-657,7 6-5392,9 8 5376,2 4 0,4-8 0,0-4 0</inkml:trace>
  <inkml:trace contextRef="#ctx0" brushRef="#br0" timeOffset="2633">7120 1845 28708,'-5'-43'-296,"1"0"0,-2 4 0,-7 11-988,-30 32 2853,-12 9-957,26-1 0,-1 2 359,-24 17-372,13 3-332,18 1-32,14-9 616,25 15-760,12-13-308,-2-9 0,4 0 82,5-5 0,1-2 12,6 1 0,1-1-219,0-1 0,-2 0 336,-4 0 1,-2 0 220,10 10-260,-27-2 442,-32 1 568,-26 0-697,8-11 1,-3-1-269,-5-1 0,-1-1 0,-1-2 0,1-2 0,2-2 0,2-2 0,-21-9 0,19-14 0,21 5-307,24-11-3620,20 11-2349,26-4 5724,4 4 1,-16 9-1,-15 5 1</inkml:trace>
  <inkml:trace contextRef="#ctx0" brushRef="#br0" timeOffset="2975">7640 1900 26566,'3'-2'6201,"-2"0"-6201,-1 2 0,-38 15 0,14 6 0,-27 14 0,34 4 0,16-3 0,19-3 0,16-6 0,12-10 0,6-8 0,1-9 0,-5-10 0,-6-8 0,-7-9 0,-7-5 0,-8-5 0,-10-3 0,-5 1 0,-6 11 0,-5-1 0,1 16-1325,-2 0-1541,4 9-111,4 8 799,2 1-4878,16 18 6971,6 0 0,-5-3 0,-3-5 0</inkml:trace>
  <inkml:trace contextRef="#ctx0" brushRef="#br0" timeOffset="3534">8219 1924 32767,'16'-15'0,"-4"15"0,-12 26 0,0 8 0,-3 0 0,-2-2-324,-7-1 322,4-11-653,-2-4 436,7-13 192,1-3 1019,2-11-1018,2-10 149,1-15-199,5-17-117,-3 20 1,0 0-23,1-4 1,0 0-135,0 1 0,0 1-590,9-26 447,1 13 1215,6 14 79,5 14 761,8 10-1494,9 17-69,6 15 0,-22-4 0,-1 4 0,0 5 0,-1 2 0,-1 2 0,-3 2 0,-4 0 0,-3 2-347,-4-4 0,-3 0-1988,-1 20 46,-14-14 1387,-7-16 1467,-9-11 1631,-2-13-619,0-12-492,6-14-606,8-11-412,12-6 184,15 0-251,23 1 0,-8 19 0,24 2 0,-11 19 0,18 6 0,-28 4 0,1 3 0,-1 3 0,-1 3 0,-3 3 0,-2 3 0,14 25 0,-18 3-423,-15 2-7091,-20-3 7263,-5-10 0,1-15 0,5-10 0</inkml:trace>
  <inkml:trace contextRef="#ctx0" brushRef="#br0" timeOffset="4160">9563 1611 32767,'-9'3'0,"-4"15"0,2 10 0,2 2 0,10-4-673,7-9-904,7 1 918,5-7 921,5-8-793,-4-11 1800,-2-2 415,-7-11-1459,-5 1-225,-2-6 0,-7-2 0,-4 8 0,-2 4-393,-4 8 786,0 6-393,-2 1 0,-4 13 0,8-2-2368,-4 27-1407,11-15 3120,-3 17 1,6-26 0,-1-1 0</inkml:trace>
  <inkml:trace contextRef="#ctx0" brushRef="#br0" timeOffset="4433">9750 1907 32767,'4'4'-2142,"0"-1"1330,-4-3 2789,-41 40-1068,35-28-979,-25 31 208,48-39-138,8-3 0,-3-7 0,-3-2 0,-7-6 0,-7 0 0,-4 0 0,-5 2 0,-1 5 0,-4 2-1085,2 3-6510,-5 2 7527,-1 3 1,3-1 0,3 0 0</inkml:trace>
  <inkml:trace contextRef="#ctx0" brushRef="#br0" timeOffset="4843">3413 3008 13863,'56'-18'90,"0"0"0,1 0 1,-1 0-1,-8 4 0,2 0 1,-1 1-1,2 1 0,-1 1-529,2 4 1,0 2 0,1 0 0,1 2 0,1-1 550,-2-1 1,1 1 0,1 0 0,0 0 0,2 0 0,0 0-118,-3 1 0,0-1 0,1 1 0,1 0 0,1 0 0,0-1 1,0 1 72,4 0 0,1 0 0,1 0 0,0 1 0,1-1 0,0 0 0,0 1-55,-5-1 1,1 1-1,-1 0 1,1-1-1,1 1 1,-1 0 0,1 0-1,0 0 14,-5 0 0,0 0 1,0 0-1,1 0 1,0 1-1,0-1 1,0 0-1,0 1 1,0-1-87,1 0 1,0 0-1,0 1 1,1-1 0,-1 0-1,1 0 1,0 1 0,-1-1-1,1 1 65,0-1 1,0 0 0,0 1 0,0-1 0,1 1 0,-1-1 0,0 1 0,0 0 0,0-1-39,0 1 1,-1-1 0,1 1 0,-1 0 0,1-1 0,-1 1 0,0 0 0,0-1 0,0 1-379,7 0 0,0 0 1,0 0-1,0 0 1,-1 0-1,-2 0 1,0 0-1,-3 1-1032,4-1 1,-1 0 0,-2 0 0,-2 0 0,-1 1-1,0-1 1442,4 1 0,1 0 0,-3-1 0,-4 1 0,-10 0 0,5 0 0,-11 0 0,11 0 0</inkml:trace>
  <inkml:trace contextRef="#ctx0" brushRef="#br0" timeOffset="14018">4571 3836 20224,'0'-4'1181,"0"0"-515,0 6-480,-3 0 357,-4 3-252,-4 0-27,-5 1-68,-1-2-17,0-2-17,2-5 90,2-5-179,4-1 33,2-6-33,4 0-28,1-5-23,7-2-10,6-1-7,14 1 1,13 3-23,14 5 0,8 6 0,-27 9 1,0 4-40,28 11 0,-9 17-331,-15 14 336,-25-18 1,-7 3-437,-8 7 0,-7 1 414,-9 6 0,-7 0 24,3-12 1,-4 1 0,-2-1 34,-3 0 1,-3 0 0,0-2 35,-2-1 1,-1-1 0,0-2 19,2-4 1,-1-1 0,0-3 105,-18 3 1,2-4-90,20-7 0,2-4 165,-29-11-67,44-15-29,4-12 18,14-5-23,11 0-61,12 3 253,13 7-304,13 10-6,8 9 155,-25 9 0,0 3-250,2 3 1,0 2-208,1 4 0,1 3-2347,7 8 1,-2 1 2643,-11-6 0,-2 0 0,19 16 0,-32-23 0</inkml:trace>
  <inkml:trace contextRef="#ctx0" brushRef="#br0" timeOffset="14458">5702 4313 24995,'-1'25'146,"-2"-4"-395,-4 11 0,-1 5-3237,-2-4 1,0 1 3485,-2 3 0,1-1 0,-4 12 0,7-23 0</inkml:trace>
  <inkml:trace contextRef="#ctx0" brushRef="#br0" timeOffset="15084">6621 4131 17680,'9'-50'1949,"-1"1"1,0-10-1,-1 5-1081,-2 4-1190,-2 17 0,-1 1 591,0-2 640,-2 9-875,0 17 139,1 6-139,5 19-18,-1 4-22,2 10 1,0 5-48,-4-3 0,0 1-85,0 18 1,-2 3-434,-3-3 0,-3 0-793,0 0 0,0 0-2546,0-3 1,-1-2 3562,3-9 1,1-4 0,-1 7-1,3-22 1</inkml:trace>
  <inkml:trace contextRef="#ctx0" brushRef="#br0" timeOffset="15302">7179 3976 19496,'12'-48'1781,"-1"1"0,0 5 0,-4 7-1395,-7 10 214,-4 9-583,0 12-40,-3 12 34,0 17-55,-2 22-63,4-14 1,1 2-543,-1 6 0,1 1-264,1 5 0,0 0-2339,2 3 1,-1-2-1208,1-11 1,1-3 4458,0 24 0,0-40 0,0-7 0</inkml:trace>
  <inkml:trace contextRef="#ctx0" brushRef="#br0" timeOffset="15491">7792 4192 25354,'-15'37'-699,"-1"-1"1,2 1 0,0 1 698,1 0 0,2-3 0,-1 6 0,-1-2 0</inkml:trace>
  <inkml:trace contextRef="#ctx0" brushRef="#br0" timeOffset="16259">8658 3996 23691,'2'-44'758,"-1"0"0,1 5 0,-2 8-478,-4 18-163,1 6 102,2 2-180,1 3-168,0 1 112,0 13 29,0-5-12,-2 9 11,1-9 0,-1-3 11,1-2 544,1-1-544,-4-1 23,0-1-17,-4 0-11,0-1 11,2 1 34,2 0-29,2 0 18,2 1-18,7-4-16,8-2-6,15-4 28,12 1-33,9 1-12,5 3 23,1 7-22,-3 7 16,-5 10-17,-5 12 6,-8 14 17,-19-6 0,-5 2-6,4 19-472,-10-10 1,-4 0 390,-5-14 0,-2 1-123,1 9 0,0 1 16,-1-10 1,1-1-930,2 12 0,3-2-3169,6 5 4275,2 11 0,-1-40 0,-5-13 0</inkml:trace>
  <inkml:trace contextRef="#ctx0" brushRef="#br0" timeOffset="16451">8685 4332 19216,'-2'-5'2766,"1"2"-2194,1 3-387,53-68-197,-5 37-387,-11-8 0,6 0-206,7 21 0,2 6-2799,-13 4 0,1 0 3404,12-2 0,-2 1 0,1 2 0,-23 5 0</inkml:trace>
  <inkml:trace contextRef="#ctx0" brushRef="#br0" timeOffset="16685">9649 4286 20823,'1'-3'3876,"-1"0"-2801,0 3-1069,-6 24-146,-2 9-409,-1 4 0,0 4-605,-3 14-2725,5-13 0,1-2 3879,1 2 0,1-7 0,4-18 0</inkml:trace>
  <inkml:trace contextRef="#ctx0" brushRef="#br0" timeOffset="16925">10259 3946 23747,'0'-40'776,"1"-1"1,-1 2 0,-1 11-559,-1 24-139,-1 5-12,-1 11 0,-2 28-61,1-5-12,2 0 0,1 3-159,0 6 0,1-1-194,0-7 1,0 2-1334,-1 5 1,0 5-1,1-4 1437,0-4 1,1-2 0,-1 2 0,-1-4 0,4 3 0</inkml:trace>
  <inkml:trace contextRef="#ctx0" brushRef="#br0" timeOffset="17509">11178 3916 21041,'0'-5'3484,"0"1"-2335,0 4-1082,-28-51 0,-5 40-25,7-14 0,-2 2 3,-12 26 44,1 2 57,7-2-112,7 1 33,-5 2-73,16 1 17,-6 4 12,6 1-18,3-1 12,1 5 0,-1 10 5,0 4-10,0 10 4,5-4-4,3-8 10,2 2-5,2-8 16,1-1 7,1-5 44,0-9 89,0-5-10,-2-1 397,2-2-342,1-7-168,1 0 12,11-16-45,-5 9 0,17-13 16,8 11-16,2 4-6,9 4-11,-10 17 11,-1 11-11,4 27-244,-15-9 235,-11-7 1,-3 2-3,-7 12-3,-9-9 0,-2 0-14,-5 12-25,-6-10 0,-2-4 8,2-6-17,-11 10-318,3-20-382,4-9-1109,-10-9-167,14-9 2038,-4-25 0,14 21 0,-2-11 0</inkml:trace>
  <inkml:trace contextRef="#ctx0" brushRef="#br0" timeOffset="17752">11271 3867 16532,'2'-3'5220,"0"0"-3533,-2 3-763,65-37-465,-27 22-244,7-8 1,0 2 154,-1 9-73,-7 4-112,-10 2-118,-12 4-112,-9 0-336,-5 2-2072,-3 4 2453,-3 0 0,2 1 0,0-2 0</inkml:trace>
  <inkml:trace contextRef="#ctx0" brushRef="#br0" timeOffset="19819">3785 3669 9262,'0'-6'6755,"0"1"-1602,0 5-4218,4-19-341,-8 12-386,3-13 172,-31 16-212,-8 4-81,7 2 0,-4 2-465,-13 4 0,0 1 400,14-1 1,0 0 22,-17 5 0,2-1-85,-4 0 220,-1 1-46,22-7-84,19-3-83,11-3-40,4 0 962,0 2-878,4 4 231,3 10-102,13 38-78,-9-15-26,-2-6 1,-2 1 103,-5 29-500,-3-26 0,0 2 404,-1 12 1,0 3-17,-2 2 0,1 2-15,1-10 0,0 2 1,0-3-9,0 3 1,1-1-6,1-5 0,0 3 0,1-5-3,1-3 0,1-2-20,3 9 1,1-1-23,2-7 1,3-1-94,3-5 1,4-4-381,3-4 0,4-5-2585,6-5 0,2-5 3103,1-3 0,-3-2 0,14-2 0,-19-4 0</inkml:trace>
  <inkml:trace contextRef="#ctx0" brushRef="#br0" timeOffset="20553">12273 3585 16824,'-3'0'5029,"1"0"-3102,2 0-1686,-5-11-151,15 2 50,19-14-112,4 12 5,27-4 6,-14 10-16,11 1-1,-4 9-16,-7 8 16,-9 13 23,-10 12 28,-12 13 22,-8 10-541,-8-26 1,-2 2 478,0 3 1,-1 1 16,-1 14 1,-1-2-46,3-15 1,0-1-3,0 16 0,2-2 0,3-18 0,1-1-122,-1 8 1,1 1 84,1-3 1,-1 0-18,-2-2 1,-3 0-20,-4-3 0,-4-2-126,-20 23-230,-17-12-224,18-26 1,-1-5-1216,-22 3 1865,12-11 0,4-2 0,18 0 0,-12-1 0</inkml:trace>
  <inkml:trace contextRef="#ctx0" brushRef="#br0" timeOffset="21553">319 4588 20016,'-12'-39'606,"1"0"1,0 0 0,4 17-640,7 27 285,1 16-78,5 21-56,1 19-453,-2-23 0,0 1 391,-2 2 0,0 1 2,0-1 1,0 0 25,-2-3 0,0-1 251,-1 23-251,0-20 263,0-9 381,1-21 95,1-4-458,0-17 325,0-12-650,-1-17 10,-2-13-5,1-9-277,3 29 0,0 0 251,2 0 1,2 1-6,3 2 0,3 0-192,16-22 200,9 8-16,6 8 11,7 10 0,5 12-29,2 18-10,1 15-3,-30-2 0,-2 3-20,-2 4 0,-1 2-101,-3 4 0,-2 2-252,-2 1 1,-3 1-342,6 21-2090,-8-18 0,2-2 2829,10 5 0,-5-1 0,-4-24 0</inkml:trace>
  <inkml:trace contextRef="#ctx0" brushRef="#br0" timeOffset="21985">1202 4610 17389,'-1'-4'3971,"0"0"-1624,1 4-2386,-29-29 112,19 48-56,-21-31 11,28 63-11,4-12-4263,11 15 4246,-3-19 870,22 7-858,-15-29 32,14 3 18,-9-16-34,1-3 39,15-19 3387,-8-2-3393,13-16 23,-9 5 96,-2-4-80,-13 14 136,-2-3 122,-13 10-263,-2 4 62,-6-5-16,-2 7 15,-4-4 40,-2-3-100,3 6-57,2 2-73,4 7-358,4 3 196,-1 1-269,1 4-370,6 5-3096,6 10 217,-2-4 3714,3 5 0,-10-13 0,0-1 0</inkml:trace>
  <inkml:trace contextRef="#ctx0" brushRef="#br0" timeOffset="22856">1658 4584 24547,'5'-33'-100,"3"14"122,-2 57-5,3 4-6,-1 3-11,-2-7 22,-3 6 1,-2-12 22,-2 2 117,0-11 23,-1-12 476,1-7-594,2-25 23,7-13-68,-1-3 14,3 6 1,3 2-26,0 2 1,15-21 4,-8 25-16,9-4-11,-5 14 6,6 8 5,-10 11-6,9 12 12,-4 9-1,9 22 18,-7 6-18,-7-8-16,-7 0 22,-7-26-11,-1-1 73,-1-10 45,0-11-29,2-13-50,2-13-5,3-14-6,-1 4 50,3-12 29,1 6-40,2 0-17,0 4-33,-5 20-17,-1 7-22,3 7 50,3 6-34,1 4 12,4 14-6,4 14 0,-4-3-11,7 15 11,-4-12-6,0-2 12,6-5 5,-12-16 6,5-8 39,4-22-28,3-6 19,-9-1 1,-2-3-15,4-8 74,-2-21-40,-15 31 101,-2-15 134,-10 8-66,-2 4-147,-3 8 146,-4 8-179,7 10 34,-2 0-118,8 4 0,0 1-22,1 8 55,6 8 1,1 5-12,16 17 6,-3-14 0,2 2-3,1-1 1,0 2-492,6 4 1,-1 0 482,6 7-295,-4 17 278,-19-26-132,-9 4 1,-6 0-328,-18 3-96,4-11 1,-4-2-2437,-28 2 3019,-4-12 0,23-8 0,7-5 0</inkml:trace>
  <inkml:trace contextRef="#ctx0" brushRef="#br0" timeOffset="23101">2941 4411 23987,'3'7'-5937,"13"-4"5937,39-9 0,-23 1 0,-6 2 0</inkml:trace>
  <inkml:trace contextRef="#ctx0" brushRef="#br0" timeOffset="23243">2968 4637 16129,'-2'4'5214,"0"-1"-2799,2-3-3451,55 15 1036,-22-19 0,27 17 0,-41-22 0</inkml:trace>
  <inkml:trace contextRef="#ctx0" brushRef="#br0" timeOffset="25018">634 6262 24025,'-3'-62'1469,"1"1"1,0-1 0,0 12 0,0 2 0,1 5-774,0 2 1,0 7-697,-1-5 0,-2 6 0,2 18 0,0 17 0,6 20 0,8 26 0,-3-10 0,0 6-296,-1 4 1,0 5 0,-1-3-292,1 6 1,-2 1 15,-1 3 1,-1 4-1,-3-3-815,-1-15 1,-1-4 0,0 3 1274,0 14 0,0 2 1,0-5-1,0-5 0,-1-5 1,1-6-1,0 1 0</inkml:trace>
  <inkml:trace contextRef="#ctx0" brushRef="#br0" timeOffset="26868">488 6552 19458,'-7'-2'2514,"2"1"-2612,5 1-463,0 0 219,46-25 160,-13 17 0,3-1-567,8-8 0,4 0 656,-6 7 0,3 1 0,-2-1-121,11-4 1,-1-1 89,-10 3 1,2-1 0,-2-1 8,16-6 1,-4-1 102,-6 0 1,-4-1 46,-6 2 0,-4-3 231,-4 0 0,-4-1 395,5-12-303,-11 5 331,-19 12-140,-9 9-336,0 1 437,-31 13 880,4 13-1440,-15 6-752,23-1 0,2 1 695,-7 8-22,4 1 1,2 3-267,2 18 249,3 6 6,21-19 51,21-19 61,7-13 39,14-8-3,-13-10 1,0-4 86,23-18 1355,-5-7-1231,-11-3 27,-17 7-21,0-8 241,-10 5-130,-5 4-229,-7 15-130,-1 6-128,-9 17-17,-2 13 17,-2 4 0,-4 19 5,8-13-5,-2 24-6,9-7-11,3 12 6,11-2-17,20-2 22,-3-22 17,22-4-6,-12-22 1,7-8 21,4-15-4,-18 0 27,9-23-22,-25 21 27,7-20-16,-11 11 28,5-14-33,-3 8-6,4-3-12,-5 15 1,9-5-23,1 9 11,14-3 1,-4 11-6,6 12 11,-8 19 0,-7 3 11,2 22-17,-2 10 1,-5-9-23,-3-6 0,0-2-68,6 6-21,5 6-376,11-14-639,4-19-613,-1-9 1,3-5-208,-3-4 0,2-3-1380,9-6 0,-1-1 2310,-14 1 0,-3-2 151,6-4 0,-2-2 1747,12-11 527,-20 10 0,-2 0 2356,10-16 660,-14-3-2711,-12 7-1108,-9 4 755,-10-3-745,-3 10-218,-10-6-179,-4 14-44,-18 15-108,1 14-555,-1 5 499,13 5 1511,7 11-1544,12-4 0,0 13 6,15-18 67,9-3-74,15-10 58,5-5-1,11-9 6,-4-12 10,-8-4 203,11-17-124,-22 14 907,17-21-728,-24 21-134,3-3 62,-11 13-247,-2 8 0,-2 9 28,0 14 1,0 21-29,0 20-260,0-25 0,0 3 263,0 6 0,0 2-690,0 6 1,0 3 557,0-15 0,0 1 1,-1 1-162,0 3 1,0 1 0,-2 0-702,0 2 1,-1-1-1,-1 1 412,-2-3 1,-1-1-1,0-2 324,-3 7 1,-2-4 110,-5-2 0,-2-10 139,0-14 262,-6-20-346,16-47 24,6 7 1,3-2 434,1 4 0,1-3-706,4-6 0,1-5 0,2 3-96,4-7 1,3 1-58,-1 3 0,2-3 1,2 3-733,9-10 0,3 5 496,-7 12 0,3 1-250,1 8 1,3-1 0,-2 3 681,1 2 0,-1 2 357,6-5 1,1 0 420,-4 5 0,-3 4 142,-1 1 2062,21-19-588,-29 26-297,3 0-718,-16 12 1271,-4 11-1590,0 7 294,4 8-551,9 3-291,3-6 263,33-1-319,-20-13-1,1-2 1,1-3 156,9-9-92,-11-2 0,-1-3 110,14-15 10,-2-12-22,-23 3 17,-9-2 50,-9 2-39,-10 5-106,-8 9-129,-9 9-17,-5 7-45,5 9 40,-14 12-57,14 5-5,-10 14-6,17-7-28,3 23 23,11-22-12,6 8 1,4 2-29,12 9 31,-2-13 0,4 0-3,2-8 1,2-4 5,3-2 0,2-4 11,17 5 6,-8-15 0,0-5-6,19-12-648,-15 0 0,0-3 659,14-14 0,-13-4 1,-2-4-9,-11 4 0,-1-2-1,-1 1 0,2-4 0,-3-3 18,0-7 1,-3-3 0,-1 3-7,1-3 1,-1 0 33,-5 5 1,0-1 0,-4 5 71,-1-17 115,-6 0-66,-13 24-74,-6 17-78,-4 12-56,-7 26 28,7 0 5,3 7 1,1 5-3,5 1 0,1 4-611,-2 15 0,2 3 580,3-13 0,1 0 0,1 1-75,2 3 0,0 0 1,2-1-55,0 8 0,4 0-512,5-8 1,2 1 0,2-4-587,4-4 0,1-3-2328,7 12 0,2-4 3583,9-3 0,-16-23 0,-12-10 0</inkml:trace>
  <inkml:trace contextRef="#ctx0" brushRef="#br0" timeOffset="27068">3885 6346 21718,'53'-31'-464,"1"0"0,-1 1 0,-1 0 1,1 2-1,-2 5-1674,-6 11 0,0 5 1,-2 0 1703,14-5 0,-5 2 0,-16 3 0,-6 1 0,5-1 0</inkml:trace>
  <inkml:trace contextRef="#ctx0" brushRef="#br0" timeOffset="27268">4925 6181 24178,'49'-25'-2997,"0"-1"0,-9 4 1,-2 5 2996,22 16 0,-36 1 0,-3 0 0</inkml:trace>
  <inkml:trace contextRef="#ctx0" brushRef="#br0" timeOffset="27444">5092 6457 21315,'-4'1'3456,"2"0"-1725,2-1-1770,55-20-508,-26 12 54,13-6 0,4 0-6615,5 3 7108,2 0 0,-21 4 0,-15 4 0</inkml:trace>
  <inkml:trace contextRef="#ctx0" brushRef="#br0" timeOffset="28502">7194 6132 16460,'-7'-55'1669,"0"0"0,-4 4 0,-5 5-1193,-4 15 0,-5 5-106,-2 3 0,-2 4-74,-19-5-219,11 18 1,-1 6 107,-15 15-155,15-1 1,2 6-223,8 6 1,3 4 213,1 5 0,1 4-360,2 3 1,1 1 345,2 1 0,2 0-8,4-3 0,4-2-61,3-4 0,4-3 111,14 19 325,15-18 146,27-19-353,-12-14-3,-8-9 1,0-5 170,16-20-182,-20 11 1,0-2 74,-4 0 1,-2-1 185,13-23 834,-15 12-1009,-12 13-77,-6 13-169,-4 11 73,-2 15-27,-1 18 4,-3 19-24,-1-7 0,-1 1-20,3-13 0,-1 1-143,-4 20 0,1 1 92,2-14 1,1 0-138,0 12 1,0 2-863,2-2 0,1-1 1050,4 2 0,2-4 0,-2 5 0,5-12 0</inkml:trace>
  <inkml:trace contextRef="#ctx0" brushRef="#br0" timeOffset="34578">620 8628 20559,'-5'-1'1518,"1"0"-918,4 1-622,34-36-281,1 27-148,1-10 0,2 2-522,-3 15 1,-1 5-40,2 0 1,-2 2-937,23 10 499,-23 13 682,-34 13 616,-32 12 316,3-22 0,-4 0 205,-6 2 1,-2-1 934,-10 7 0,1-3-1190,16-11 1,0-1 693,-6 6 1,3-3 450,6-2-358,3-3-628,18-11 158,24-13-336,8-5-124,18-9 0,6-3-42,-4 1 0,1-2-253,-1 1 0,3-3 1,-1 1 285,12-7 1,-3-1 41,-5 0 1,-4-2 222,-7 3 0,-6-2-195,-8 3 1,-8-2 75,-15-5 1,-9 1 102,-20-12-122,8 21 0,-3 3 184,-18 3 516,1 5 117,6 2-162,0-2-302,14 5 833,13 3-1242,10 5 256,14 10-279,15 10-17,4 3-84,4 16 1,-2 4-90,-4 3-292,-3 8 1,-6 4-1846,-23-18 0,-6 0 2316,0 5 0,-1-2 0,-8 14 0,2-25 0</inkml:trace>
  <inkml:trace contextRef="#ctx0" brushRef="#br0" timeOffset="35386">3272 8738 19613,'-20'-46'1107,"-1"0"0,-1 2 1,-3 11-761,-13 24-56,-15 9-157,16 13 1,-1 6-990,4 2 0,2 3 880,-1 3 1,3 2-10,3 5 1,4 2-11,8-6 0,2 2 116,0 12 1,5 2-143,8-10 1,5-1-15,7 2 0,5-5 354,21 3-359,-5-21 0,3-4 22,-1-5 0,1-4 8,11-1 1,3-6 25,-4-5 0,2-5 0,-4 1-1515,-2 0 1,-1-2 1505,12-7 1,-6-3 19,-2-6 608,-8-2-536,0-7-21,-14 5 238,-11 3-289,-7 17-56,-13 13 51,-2 14-18,-20 24-5,-1 7-11,12-8 0,0 3-17,-3 21 17,12-6-6,35-15 17,-1-23 11,35 1-22,-3-23 1134,-11-4 1,0-2-1116,-14 4 1,-1-3 36,9-8 0,-4-2 185,-6-9 0,-2-11 16,-15 1 79,-24-5-229,-1 17 77,-25-5-61,-2 23-56,-16 1-11,-7 14-130,31 3 0,1 4 79,1 2 0,1 3-44,-20 19-73,15 5-28,15-6-2194,24 3 1,10 0 2344,23 4 0,-2 14 0,-4-37 0</inkml:trace>
  <inkml:trace contextRef="#ctx0" brushRef="#br0" timeOffset="35962">4274 8837 25735,'-24'-6'118,"7"2"-113,-7 56-33,6 1 40,0 2-29,5 0 11,8-26 45,2-6 68,4-17-51,2-2 56,5-15 28,5-9 0,6-13-28,4-9-51,-5 7 34,-2 8 1,0-1-1,8-5-22,11-13-45,-4 20-17,-7 10-5,16 5-12,-17 8-28,31 13-10,-19 7-1,12 18 22,-17 5 23,-11 6 12,-14 1 4,-9-4 40,-6-10-16,3-15 77,1-8-38,6-20-46,2-9 34,6-17-27,0 2 21,5 5 1,2-1 50,10-8-65,-7 11 1,1 1 19,12-4-33,-2 12-34,-1 8-39,1 14-34,0 11 50,-5 4-89,10 28-134,-15-4-284,-7-11 1,-1 3-183,-6-3 1,-3 1-1079,-2 1 0,-2 2 1790,0 3 0,-1-3 0,-2 7 0,1-8 0</inkml:trace>
  <inkml:trace contextRef="#ctx0" brushRef="#br0" timeOffset="36403">5294 9108 26071,'24'-38'242,"0"1"1,-2 4 0,-6 15-170,-16 38-23,0 5 3,0 7 1,0 2-37,0 25-567,1-14 1,1 3 560,-1-3 0,0-2-14,1-8 0,-1 2-56,-2 23 1,-1-1 13,-3 3 11,-4-1 1,-2-3 22,-4-11 316,-7 4-266,4-39-28,3-16 11,-17-38-22,5-14-402,8 8 0,1-3 402,7-4 0,3-1-883,4-6 0,4 2 903,1 11 0,5-1-11,3 7 0,3-2 1,3 2-1132,8-7 1,1 3 1132,0-3 1,2 2-12,-2 10 0,3 5-38,-4 11 1,2 3 34,8-2 0,2 2-11,-2 2 0,1 2-22,5 4 0,-2 5 36,-2 9 430,-4 20-453,-24 11 1865,-15 16-1842,-10-14 0,-5-1 2914,-16 15-2945,4-16 0,-3-2-198,-10 1-701,-5 0-2376,21-15 3306,17-12 0,12-6 0,3-1 0</inkml:trace>
  <inkml:trace contextRef="#ctx0" brushRef="#br0" timeOffset="38587">5977 9111 27180,'18'-44'44,"0"0"1,0-1 0,-1 0 0,-1 1 0,-1 0-34,-1-8 0,-2 0-1650,1-7 0,-2-2 1644,-4 18 1,0 1-1,-1-1 17,1-18 1,0 1-1161,-3 8 1,-1 3 1184,-1 10 1,-3 3 1136,-4-11-1049,-2 22-102,1 15-21,0 18-7,3 14-10,-1 7 10,2 35-25,2-26 1,0 3 269,-1 17 0,1 4-260,0-17 1,-1 3 0,1-1 658,-1 2 1,1 0 0,-1-1-701,1 0 1,-1-1 0,2-1-99,2 17 1,3-3-84,1-9 0,4-3-169,5-10 1,3-5-311,28 8-1,9-26 213,7-28 415,-31-1 0,0-5 101,0-7 0,-3-3 55,-1-3 1,-3-1 64,-2 0 1,-3 0 80,-4 3 1,-3 2 55,4-11 1271,-15 7-1209,-11 21 1332,-20 2-1483,3 15-84,-6 8-51,16 4 198,8-5-192,17 9-22,15-9-29,22 3 7,13-9 16,2-11-6,-9-6 6,-16-10-17,-17-5 12,-12-6-1,-15-1-5,-8 4 0,-9 5-1,-6 9 29,-1 7 17,-2 6-12,5 8-33,2 7-11,7 10-1,8 11-10,4 9-40,13 10-90,11 5-50,-2-29 1,2 0-124,4-1 0,2-3-56,2-2 0,1-3-438,27 10-228,2-15-196,0-13 362,1-14 596,-2-11 307,-5-14-653,-5-10 835,-24 20 1,-1-2 170,-2 1 0,0-1 661,10-25 0,-4 9-201,-8 9-242,-5 12-263,-4 10-240,-3 8-90,-2 11 5,0 1-5,2 16 781,1 6-787,0 11 6,1 4-39,-2 1-6,-1-2 11,0-5 6,2-11 22,0-11 11,5-14 18,9-20-40,-4 1 39,12-21 28,-5 8-50,7-9 11,3 4 5,11 1-33,-14 15-5,12 3-1,-14 14 6,8 7-22,-4 9-6,-2 14 61,-5 20-49,-9-11 10,-1 17 17,-6-20-28,2 6-22,4-8 11,1-14 28,1-7 6,6-18 16,2-7 12,8-12-23,7-17 0,-6 4-22,-3 1-6,-6 12-28,-7 14-11,4 1-11,4 12 45,-6 2-23,12 9 39,-5 1-5,9 3-22,4 0-208,14-2 73,-15-7-152,-3-3 1,-1-2-117,3-2-3209,10 1 3600,-22-1 62,-7 0 28,-10 0 45,1 0-40,-5 0 85,-1 0 10,2-1 3404,-1 1-3476,0 0-73,2 0-11,-1 0 11,5 0 17,3 0-6,7-1-17,15-3 12,2-2 5,1-2 0,4-5 6,-7 0 123,7-12 50,-13 2-78,-9-1 202,-16-3-264,-5 15 90,-12-7 62,-15 13-96,-2 1-33,-9 6-34,10 10-22,10 6-11,5 11-1,11-5-44,8 12-39,11-4-101,15 10 44,2-11-262,24 1-4,-21-20 1,1-3 13,2 0 1,1-2 290,5-2 1,0-4 58,-10-4 1,-2-2 47,16-6 101,-1-13 264,-13-5 190,-2-6-348,-9 6 208,-12 8-152,-7 17 191,-3 1-409,1 4-45,-1 7 6,1 11 11,1 13-6,0-2-27,2 13-12,1-2 17,0-1-11,2-2-12,-1-19 79,0-8-11,-2-6 95,15-17-61,3-5-23,16-15 5,0-2-10,2 2-35,-10 9-10,5 4 0,2 12-1,3 5 6,7 10 1,-7 7 16,1 6 0,-1 1-34,1-3 0,0-6 6,-8-5-28,7-6 40,-6-11 21,16-19-27,-15 2 19,-9-8 0,-2-5-327,-11 8 1,-2-3 312,6-19 0,-2-5-438,-5-2 1,-4-1 454,-2 17 0,-1 0 0,-1 2 14,-1-10 0,-3 0 129,-4-12 0,-4 4-247,2 28 1,-2 3 75,-3-11 0,-2 5 0,-8 3 0,4 17 560,4 14-560,1 18 916,1 21-916,7-6 0,2 4 0,1 12 0,3 3-177,5 10 0,5 3 175,5-8 0,3 3 0,0-4-721,2 5 0,4-2 592,0-7 0,4 1 1,-2-5-108,-2-7 0,-1-2-436,4 5 1,0-1 48,-6-8 1,-2-3-435,6 10 1059,4-11 0,-20-20 0,7 0 0</inkml:trace>
  <inkml:trace contextRef="#ctx0" brushRef="#br0" timeOffset="38769">9885 8799 27057,'50'-38'-13,"0"-1"0,1 4 0,1 10-273,1 21 0,1 8-2375,-5-1 0,-3 2 2661,-9 0 0,-3 0 0,4 4 0,-21-3 0</inkml:trace>
  <inkml:trace contextRef="#ctx0" brushRef="#br0" timeOffset="48453">4255 4921 17249,'47'-17'3,"-15"7"0,3-1-31,6-1 0,5-1-826,1 0 1,3 0 0,-3 0 783,-1 1 0,-1-1-54,17-3 1,-4 1-207,3-1-298,-29 7-286,-24 6-867,-42 16 610,-14 4 815,8-2 1,-4 2 51,1 0 1,-2 1 395,-2 0 1,0 0 209,1 0 0,2-1 166,3-2 0,1 0 106,0-1 0,4-1-400,-9 3 738,5-2-1489,33-11 684,7-2-39,35-14-264,14-5-89,-10 3 1,5-1 188,10-4 1,0 0-660,-8 4 0,-1 0 735,0 1 1,-3 1-222,16-5-929,-30 12-1172,-7 1 388,-31 9 1954,-26 10 0,4-2 0,-5 1 0,-9 4 0,-3 1-484,-6 1 1,0 1 755,-3 2 0,1-1 1201,5-1 0,1 0 485,8-2 1,3-1-705,-12 6 1132,17-6-1081,27-10-73,12-1-503,25-14-2050,27-8 1377,3-4-43,-19 7 0,6-2 0,-1 0 25,9-2 0,2 0-37,-3 0 1,4 0 0,-2 0-6,-9 4 1,-2 1-1,-1 1-13,16-5 0,-3 1 17,-12 4 0,-5 2-72,7-2 21,-34 7-44,-69 21 86,18-5 1,-5 2-491,-2 0 1,-3 1 0,-1 1 518,0 0 1,0 0 0,-1 0 31,1 1 0,0-1 0,2-1 978,-15 6 1,5-1-964,16-5 1,7-2 1055,4 2-764,49-16-113,41-17-741,-12 4 1,5-3 511,-11 4 0,1-1 0,2-1-8,2 0 0,1 0 1,0-1-89,-1 1 1,0 0-1,0 0-1232,-4 1 1,0 1-1,-2 1 1311,9-4 0,-4 2 0,7-2 0,-26 9 0</inkml:trace>
  <inkml:trace contextRef="#ctx0" brushRef="#br0" timeOffset="49960">21869 3064 20656,'-61'-19'476,"1"0"0,2 2 0,5 6-212,-10 16-542,2 7 362,8 9-45,10 13-17,20-9 191,9 5-190,23-8 66,30 6-61,-1-4-392,14-7 1,7-1 385,-19-7 0,1-1-11,17 4 1,0 0-7,-18-3 1,-5 0 22,10 9 97,-27 2-35,-30 4-6,-22 4-48,6-12 0,-3-1-90,-5 2 0,-3-1 73,0-1 1,0 1-12,3-2 1,2 0 8,-16 11 5,22-7 6,24-5 925,23-3-914,20-4-11,14-2-11,5 0-23,-8 1 1,-14 4 460,-17 6-450,-13-3 29,-17 8-6,-11-1 6,-14 7-6,-9 4-6,-4 2 23,1 0 0,7 2-29,13-9 24,1 9-35,17-7 6,-2 1-5,12 0-17,8-10-146,9 4-554,16 0-129,0-7-5736,26 2 5728,-14-7 0,-5-2 0,-17-3 0</inkml:trace>
  <inkml:trace contextRef="#ctx0" brushRef="#br0" timeOffset="51110">22249 9191 21562,'1'-2'577,"19"-1"-549,12 2 0,6 0-6,-4 0 1,-1 0-28,18 1 5,-21 2 140,-24 4 84,-44 11-174,4-3-527,-7-1 1,-3 2 498,8-4 1,-1 0 10,-9 4 1,0 1-17,5-1 0,1 0-6,8-1 0,3 1 0,-11 10 236,20-1-230,12-2 11,15 0 11,13 2-50,15 2-6,16 2-135,-22-13 1,3 0 143,0-1 0,1 0 2,-3 0 0,-2 1 1,15 11 736,-19-2-697,-20 0-17,-13-6 44,-29 12-49,-1-7-12,12-7 0,0 1 11,-14 9-22,12-1-1,14 0 346,18 0-318,15-3 1,15 1-17,8-2-11,-1 3 11,-5 2-11,-9 5 16,-10 5 12,-8 6-22,-8 3 10,-7 1-5,-9 0-22,-11-5-6,-22-6-17,13-15-190,-26-8-118,28-15 353,-8-7 0,0-1 0,13 3 0,-25-11 0</inkml:trace>
  <inkml:trace contextRef="#ctx0" brushRef="#br0" timeOffset="61962">11150 8725 19456,'-4'0'3501,"0"0"-2930,4 0-672,14-9-78,8 3-252,8-3 0,6 0-790,3 2 0,2 2-3325,11-1 0,1 1 4546,-9 1 0,-3 1 0,10 1 0,-27 2 0</inkml:trace>
  <inkml:trace contextRef="#ctx0" brushRef="#br0" timeOffset="62129">11237 8988 19076,'-9'1'4508,"3"-1"-3892,6 0-285,0 0-471,25-5-773,34-6-1504,-10 1 0,4 1 1851,3-2 1,-1 1 0,-16 3-1,-4 1 1,7-2 0</inkml:trace>
  <inkml:trace contextRef="#ctx0" brushRef="#br0" timeOffset="62868">13079 8696 20096,'-10'-43'750,"0"0"1,0 0-1,-5-15 1,-3 10-253,-17 15-240,-9 14-124,-11 14-78,23 9 0,-1 4-2632,-2 3 0,-1 4 2581,1 5 1,0 2-17,3 4 0,2 1 546,2 3 1,4 1-542,4 0 0,5 1 899,-5 27-899,22-9 23,22-12 104,22-13-68,-7-17 1,1-4 19,18-3 36,-17-6 0,-1-5 261,4-14 2684,5-14-2819,-16 5 628,-1-21-539,-18 21 24,4-7-74,-13 21-134,-3 11-179,-2 6 676,0 3-670,0 2 136,-3 23-108,-2 10 2,0-5 0,-1 3-3,-1 3 1,-1 1-12,-1 6 0,-1 1-903,0 3 0,0 0 808,2-9 0,1 1-801,-1 18 0,4 1-896,6-21 0,2-1 1809,5 17 0,1-4 0,4-7 0,5-12 0</inkml:trace>
  <inkml:trace contextRef="#ctx0" brushRef="#br0" timeOffset="63069">13561 8989 20100,'-3'-2'4576,"0"0"-3371,3 2-1306,11-30-432,27 18-394,-8-6 1,5-1 75,16 11 1,0 5 0,8-4 0,-3 2-1</inkml:trace>
  <inkml:trace contextRef="#ctx0" brushRef="#br0" timeOffset="63453">14149 8718 21976,'-2'-5'2191,"1"1"-1917,1 4-100,15-65-74,4 39-69,-1-12 0,4 3-31,26 23 11,8 7 0,5 15-11,-3 13-288,-33-4 0,-3 5 279,-4 4 1,-4 2 13,-4 3 1,-6 0 13,-7 3 1,-5-1-12,-6 0 1,-4-2-6,-6 0 0,-2-1 19,-3-2 0,-1-1 28,3-4 1,0-2 50,-15 13 191,17-15 140,13-11 134,18-8-348,4-4 62,44-9-224,6-1-487,-11 2 0,3 1 170,-2 1 1,1 1-1255,3 0 0,0 1 970,-7 0 1,-3 2-1,13-2 1,-26 3 0</inkml:trace>
  <inkml:trace contextRef="#ctx0" brushRef="#br0" timeOffset="69874">11435 9985 21965,'59'-19'-1151,"0"-1"0,-10 7 0,3 1 0,-6 4-1958,-7 6 1,-2 2 2739,22-1 1,-2 0 0,-4 1 0,-11 2 0</inkml:trace>
  <inkml:trace contextRef="#ctx0" brushRef="#br0" timeOffset="70044">11605 10199 10257,'-52'26'2212,"0"-1"1,8-3-1,10-5-299,20-9-1179,15-7 860,18-4-1387,13-4-196,24-7-199,-23 6 1,0-1-60,25-6-4669,-10 3 1,-1 1 3251,-5 1 1,16-3-1,-48 11 1</inkml:trace>
  <inkml:trace contextRef="#ctx0" brushRef="#br0" timeOffset="71188">13102 9960 17434,'-10'-4'4806,"1"1"-3882,9 3 807,0 0-1204,-12-11-68,12 8-218,-6-13-191,21 7-16,13-5-23,12-1 0,9 1-5,0 7-18,-1 7 12,-6 12-5,-4 11 5,-6 14-6,-4 12 12,-8 9-264,-12-25 0,-2 0 252,-2 2 1,-2 1 5,0-1 0,-2 1-31,-1 0 1,1-2-10,-1 20-284,-1 6-315,2-7-464,0-5-1278,-1-3-4329,-2-25 6710,-1-9 0,2-8 0,1-3 0</inkml:trace>
  <inkml:trace contextRef="#ctx0" brushRef="#br0" timeOffset="71478">13111 10309 23696,'52'-17'311,"-1"-1"1,0 1 0,-3 2-180,-14 5 0,-1 2-802,1-2 1,0 1 842,27-7-43,-10 2 422,-13 5-513,-14 4 239,-12 2-300,-7 3-225,-5 0-347,-4 2-779,-6 3 1373,-11 7 0,10-5 0,-5 1 0</inkml:trace>
  <inkml:trace contextRef="#ctx0" brushRef="#br0" timeOffset="73712">13102 10001 8394,'-10'-9'3921,"1"2"-1519,9 7 2253,0 0-3887,-7-10-209,3 7-172,-4-8-118,7 11 1003,1 0-1020,6 0 44,2 0-83,10-3-62,6-1-22,5-2-17,3 0 73,4-1-151,-12 3 27,7 0 1,-13 3-45,0 0-6,-5 2 11,-4 2 6,-3 3 56,4 6-56,-5-2 6,6 5 27,-2-6 12,3 4-17,3-1-22,-5-2 55,8 5-33,-7-3 28,4 6 90,-7 1 61,-2 4-44,-4 4-62,-2 3-23,0 0-27,0 0 16,0 3-56,1-11 28,1 7 1,0-9 4,1 6 35,-1 8-51,-1-10 45,-1 10-1,0-11 7,-3 6-6,0-2 5,-3 6-50,0-7-45,2-3 6,-1-6-17,4-8 11,0 1-11,1-5 34,0-3 761,0-2-812,0-6-257,0 1-2583,9-23 269,-2 10 1740,9-17 0,-10 24 0,-1-1 0</inkml:trace>
  <inkml:trace contextRef="#ctx0" brushRef="#br0" timeOffset="74419">13139 9996 12847,'-4'-5'6587,"0"0"-5176,4 5 18,0 0-399,-1-11-761,1 8 347,-1-9-314,2 12-145,2-1-123,0-1 5,5-3-17,10-4 1,3 1-23,0 0-39,5 5 44,-15 2 12,11 2-28,-11 2 11,6 3 22,-5 0 57,10 4-68,-10-3 67,17 7-50,-16-8 0,16 8-5,-13-5 10,6 4 79,-8 4 23,-5-3 240,-4 11 169,-7 13-326,-4 5-61,-5 10-73,0-9-56,3-1 0,4-5-17,3-8 17,0 3 17,1-2-28,1-2 11,0-3 16,1-7 1,-1-5-11,0 6-34,0-3 28,-1 0-23,1-8-5,-1 1-78,0-2-717,-1 2-7131,-2 1 7926,-1-4 0,1-3 0,1-2 0</inkml:trace>
  <inkml:trace contextRef="#ctx0" brushRef="#br0" timeOffset="101328">21862 4669 11306,'12'-3'3736,"-3"0"-1893,-9 3-734,0 0-1316,5-8 56,-4 7 128,4-6 102,-5 10 61,0 2 78,-1 2 359,-2 4-89,-1 0-225,-2 0 308,-2-1 90,1-5 532,-1 0-778,2-3 430,1-2-727,3-2 72,-4-5-38,2-4-29,-2-13-73,3 1-27,3-5-23,8 6-12,2 7-21,12-1 33,15 10-28,4 3-34,11 12-39,-12 12 73,-13 1 23,-4 18-1,-14 3 28,-13-5 1,-6 4-23,-6-3 0,-4 0-295,-3 1 0,-4-2 298,-14 3 0,-3-4-423,4-10 1,-4-1 435,2-4 1,-3 0 0,2-3 0,0 1 0,0-4 42,-17 0 0,5-6 103,12-8-72,-4-4 78,30-15 16,21-15-88,12-6-29,18-8-39,1 17 11,22 4-17,-2 15-22,-11 9 0,1 5 18,-7 3 0,0 4-71,5 5 0,-2 5-99,-8 1 1,-3 2 727,15 17-1091,-19-15 0,-1 0-1250,14 14 314,-15-16 1,2-1 1450,1-4 0,-1-1 0,3 0 0,-2-6 0</inkml:trace>
  <inkml:trace contextRef="#ctx0" brushRef="#br0" timeOffset="101569">22711 4624 19540,'59'-1'-1229,"0"0"0,-1 1 0,-10-2 0,-2 1 1,-9 1-1,4 3 0,-30-3 0</inkml:trace>
  <inkml:trace contextRef="#ctx0" brushRef="#br0" timeOffset="101763">22855 4893 23416,'-45'27'1092,"27"-9"-1069,76-32-29,-4 2-232,-2 3 0,1 1-1622,-13 1 0,1 1 1860,22-2 0,-1 0 0,-6 1 0,-8 1 0</inkml:trace>
  <inkml:trace contextRef="#ctx0" brushRef="#br0" timeOffset="102929">22913 4650 17260,'-40'2'2258,"8"-1"-1922,23-2 297,6 0-577,6-2-67,10-3 44,13-2 1,16-1-29,-3 1 6,-6 3 1,1 0 21,9-1-10,15-1-12,-27 2 28,-13 3 17,-10 0-17,-6 2-44,-21 0 21,-6 1-10,-25 1-6,-6 2-211,24-1 0,0 0 214,0 0 0,0 0 36,-27 3-28,12 0-11,18-1-5,10-1 10,14-3 79,4 1 79,11-2-23,13 0-56,15-2 5,10 0-10,5-2-29,-2 0-5,-7 0-17,-8 1 388,-6 0-494,-8 1-320,-5 1-716,-7 0-2342,-5 4 3456,-3 3 0,-1-1 0,-1 0 0</inkml:trace>
  <inkml:trace contextRef="#ctx0" brushRef="#br0" timeOffset="103546">23181 4865 6820,'-3'1'3086,"0"0"-2484,-35 5 0,-13 1 430,0 1-251,-10 1 0,-1 0 794,1-1-908,18-3 1063,-1 0-852,27-3-390,-1 0-214,14-2-89,3 0 246,7 0-268,7-1-102,5 0 51,32-4-56,-4 0-28,-11 0 0,1 1 34,26-5 11,-3 0-6,-5 0 34,-9 2 179,-12 1 252,-13 1-79,-10 3-397,-10 0-157,-9 1 40,-14 0 50,-17 0 22,0 1-25,2 0 0,-2 1 14,-15 2 16,16-1 1,1 0-28,-8 2-73,17 0-56,15-3 28,9 1 157,6-2 123,8 1-56,10-1-62,17 0 12,15-2-28,12 0-29,-29 1 1,0-2-184,0 1 0,-1-2 206,27-1-17,-14-2-39,-16 3-202,-15 0-1427,-9 1-4381,-12 1 6038,-2 1 0,0-1 0,1 2 0</inkml:trace>
  <inkml:trace contextRef="#ctx0" brushRef="#br0" timeOffset="103985">22882 4630 8886,'-3'0'2672,"1"0"-73,2 0-1691,-67 6 240,30-3-947,-2 1 1,1-1 784,9 0 95,20-2-173,1 0-275,5 0-437,3-1 72,21-6-223,-5 3 45,32-7-6,-5 4 11,15-1 11,-1 1-11,-3 2 6,-6 0 67,1-1-101,-20 3 96,4-2 229,-19 1-100,-4 1-180,-4 1 33,-6 1-683,0 0-33,-2 0 571,-12 7 0,8-5 0,-6 5 0</inkml:trace>
  <inkml:trace contextRef="#ctx0" brushRef="#br0" timeOffset="111478">24208 4598 19742,'-40'18'291,"1"-1"0,-9 9 0,6 2-139,8 12-108,-6 9 24,23 0 49,14-13 85,13 7-57,4-13 197,15-10 0,4-3-146,2-4 20,6-2 0,1-3 226,8-9 28,10-9-5,-10-8-84,-12-10 56,-10-14-303,-13 12 96,-6-13-96,-14 15-49,-6-9-12,-8 2-3393,-7-6 3354,7 15 33,-2-7-22,11 19-34,-1-2-33,3 8-332,0 3 97,2 5 2512,-9 5-4008,0 1 1753,-21 13 0,21-11 0,-8 4 0</inkml:trace>
  <inkml:trace contextRef="#ctx0" brushRef="#br0" timeOffset="119620">10883 12722 18817,'-4'0'3384,"0"0"-3367,4 0-62,52-30 0,-24 18-34,13-7 1,4 0-146,-13 13 0,-1 2-697,27-3 490,-7 5-510,-30 21 913,-22-3 53,-15 14 0,-9 3 23,-1-8 0,-4 0-781,-14 14 0,-2 0 780,12-12 1,1-2 50,-5 4 0,1 0-137,10-5 1,3-1 55,-18 19-28,15-6 111,31-19 335,16-9-334,7-3-6,31-11-64,-26 0 0,2-2 715,11-3 1,2-4-560,5-7 1,-1-4-349,-12 4 0,-4-3 304,-4 3 1,-5-4 38,-13-6 1,-8-1 58,-12-20-121,1 14 1,-4 0 86,-3 7 0,-1 1 320,-13-22-247,7 20 498,-1 5-475,12 17 13,-2-1-383,9 9 689,2 3-751,8 10 455,2 1-315,33 31-11,-1 0-269,-11-9 0,0 3 224,-8-2 0,-3 0-78,4 25-328,-24-10 1,-9 1-116,-9 2-928,-2-14 0,-6 3 1,2-5 1493,2-10 0,-1-2 0,-3 4 0,1-2 0,5-9 0</inkml:trace>
  <inkml:trace contextRef="#ctx0" brushRef="#br0" timeOffset="146854">12770 12686 11407,'31'-38'2179,"0"1"0,0 0 0,8-8 0,-6 1-1390,-15 7 1,-5 2-73,0-17-431,-5 14 0,-2 0 178,-6-18-262,-5 16 196,-22-1-292,-5 26-28,-26 3-219,27 17 1,0 5 157,-4 5 0,1 4-17,0 5 0,1 3-342,2 4 1,3 3 318,3 2 1,4 1-4,5 0 1,3 1 8,4 0 1,4-2-48,5-3 0,4-1 47,9 19 79,11-16 16,2-14 46,1-13 44,1-18 16,3-13-72,-4-5 168,9-21-64,-18 18 0,0-1-307,1 0 1,0-1 218,2-5 1,0 1 151,8-13 547,-8 16-524,-4 9-129,-13 18-185,1 2-6,-5 13 68,2 27-23,-1-3-12,1 3 1,-2 3-74,-1-3 0,-2 0 46,-1 12 0,0 3-101,-1 1 0,-1 1-230,1-2 1,1 0-1626,6 2 1,2-4-3354,5 12 5320,15-7 0,-13-43 0,1-2 0</inkml:trace>
  <inkml:trace contextRef="#ctx0" brushRef="#br0" timeOffset="147087">13500 12452 24704,'-21'8'73,"22"-3"-963,52-13-1236,-17 2 1,1-1 992,-1 0 1,-1-1 0,12-4 0,-21 6 0</inkml:trace>
  <inkml:trace contextRef="#ctx0" brushRef="#br0" timeOffset="147344">14428 12018 27090,'-26'33'51,"1"13"-57,15-14 1,1 4-855,-2 4 0,1 1 711,-1 3 1,2 0-216,0 0 0,1 0-513,2-3 1,3-1-995,3-5 1,4-2 1870,14 18 0,-6-25 0,3-11 0</inkml:trace>
  <inkml:trace contextRef="#ctx0" brushRef="#br0" timeOffset="147554">14942 12091 24727,'5'-44'911,"1"0"0,-1 5 0,-4 9-581,-6 21-229,1 6-84,0 9 11,1 11-34,-3 20 6,1 22-198,2-20 1,0 2 171,2 4 1,0 1-68,1 1 1,-1 1-182,0-2 0,0 0-768,-1-3 0,0-2 1042,-1 0 0,0-3 0,-1 3 0,0-10 0</inkml:trace>
  <inkml:trace contextRef="#ctx0" brushRef="#br0" timeOffset="148997">11420 14148 15636,'-9'1'4263,"2"0"-3670,7-1-705,0 0-246,14-13 100,11 3-120,7-4 0,4-1-559,5 4 1,2 2 40,10-2 0,0 1-191,-6 3 0,-3 2-557,-8 3 0,-5 4-383,-5 10 1254,-24 5 129,-43 16 1198,4-10 1,-3 0-1227,-1 2 1,-2 0 2021,-8 5 0,2-1-653,17-11 1,3-1 1576,-23 16-1165,28-15-115,6-3-361,23-8-274,20-15-370,26-11-71,-15 3 1,0-2 22,-3 2 0,0-1-56,10-6 0,1-1 2,-12 5 1,0 0 199,10-9 0,-1-1 115,-13 7 0,-3 0 78,15-18 347,-28 10 11,-17 9 85,-7-3 4072,-15 1-3709,3 7-510,2 4 90,12 5-324,7 6-365,2-1 40,14 10-23,-2 1 1,25 17-12,-1 6-90,-10-3 1,-3 4-314,-6-2 0,-5 3-1941,-4 9 1,-7 1 2360,-7-8 0,-2-5 0,-3 4 0,6-24 0</inkml:trace>
  <inkml:trace contextRef="#ctx0" brushRef="#br0" timeOffset="149862">15673 12309 20078,'-3'0'3081,"0"0"-2958,3 0-218,69-24-1800,-11 12 1449,-1-4 1,3 1-283,-18 9 0,-3 2-250,-5 1 1,-3 0-1605,15-1 18,-22 7-1217,-17 5 846,-21 8 2750,-14 7 689,-16 3 1215,-9 3 166,19-11 0,1 0-614,-13 7-246,17-8 0,3-1 1004,2 2-1508,1 1-275,12-5 460,14-8 50,15-4-521,18-12-224,20-9-39,-4-5-248,-9 2 0,0-3 534,9-11 19,-18 9 0,-3-2 491,-2-19 94,-16 2 79,-13 2-50,-9 8 167,-10 6-744,5 13 201,-3 3 396,12 10-793,1 1-118,3 1-40,1 2 12,3 5 51,9 8-12,10 11-17,12 13 6,1 9-11,-9 7-65,-23-17 1,-4 1-884,-6 14 707,-15 8-1736,-13-8-3636,11-16 5624,-6 8 0,21-30 0,7-10 0</inkml:trace>
  <inkml:trace contextRef="#ctx0" brushRef="#br0" timeOffset="150104">16746 12209 26424,'30'-16'-372,"-1"0"0,4 0 1,-1 1-458,20-4-464,0 1 1293,-18 7 0,-3 1 0,-4 1 0,17-6 0</inkml:trace>
  <inkml:trace contextRef="#ctx0" brushRef="#br0" timeOffset="150510">17287 11936 24755,'25'-46'132,"0"1"1,-6 7-1,3 6-37,28 4-22,-7 14-54,-10 7 1,2 4-14,22 15 0,-4 8-1,-26 13 1,-6 5-1,-2 7-8,-11 14 1,-8 2-4,-13-5-464,-3-17 0,-5 6 0,-2-7 479,-3-6 0,-3-3 13,-13 14 0,0-3 3,14-18 1,1-3 75,-5 2 0,3-3 84,6-5-28,1 1 50,40-21-11,24-7-123,7-4-23,-8 4 0,4 0-697,12-3 0,3 0 637,-19 5 1,1 0 0,1 0-124,7-1 1,2-1-1,-1 0-2362,1-1 0,0 0 0,-3 1 2495,8-2 0,-5 0 0,-3 2 0,-8 1 0,-8 2 0</inkml:trace>
  <inkml:trace contextRef="#ctx0" brushRef="#br0" timeOffset="159421">21681 6283 23965,'3'-39'361,"-1"0"0,2-24-417,-3 64 79,-1 9 27,0 10-27,0 16-12,-6 12-22,-3 12-15,2-27 1,-1 2-379,0 2 1,0 0-314,0 0 1,2 1-2214,2-2 1,1-1 2121,3 19 1,1-21 0,2-18 0</inkml:trace>
  <inkml:trace contextRef="#ctx0" brushRef="#br0" timeOffset="159645">22008 6301 24094,'12'-42'270,"0"1"1,-1-1 0,-3 18-282,-7 26 72,-2 12 23,-3 15-45,-6 19-45,2-18 1,-1 4-626,-3 13 0,2 3-910,2-4 1,2-1-3182,-1-1 1,2-3 4721,4 15 0,1-38 0,0-8 0</inkml:trace>
  <inkml:trace contextRef="#ctx0" brushRef="#br0" timeOffset="160029">22800 6212 22761,'47'-15'-236,"0"0"1,5 0 0,1 4-1062,-9 9 1,0 3-1615,1 0 1,1 1 2910,9 3 0,-5 0 0,-5 2 0,-11 2 0</inkml:trace>
  <inkml:trace contextRef="#ctx0" brushRef="#br0" timeOffset="160195">22885 6487 19087,'-6'1'4368,"1"0"-4088,5-1-380,59-12-586,-17 4 0,5 0-2140,-6 0 1,3 0 0,0 0 2825,18-3 0,-5 2 0,2 0 0,-27 4 0</inkml:trace>
  <inkml:trace contextRef="#ctx0" brushRef="#br0" timeOffset="161669">24312 6351 15513,'-1'-6'3209,"-10"-30"0,-3-6-2743,6 11 94,-7-24 0,2 1-263,11 25 134,0-20-73,5 27 6,1 1-330,0 10-124,-1 6 34,-3 7 40,2 10 60,2 31-27,-1 12-769,-1-15 0,0 0 746,-2 18 6,0-25 0,0 0-2886,2 28 2891,-1-12-198,3 15 181,-2-40 40,1 5 34,-3-19 296,1-7 158,-1-4 753,1-16-1236,-1-11-10,0-24-6,1 5-1,1 15 1,0-2 8,2 0 1,0 0 10,0-2 0,0 1 14,1-3 1,-1 3 28,0-13 3248,0 17-3288,-2 11 207,-2 13-363,1 7 78,-1 5 61,1 32-33,0 7 11,0 11-114,-1-22 1,0 0 102,-2 19 5,0-14 0,1-1 1,-1 11-51,0 11-560,1-27-2997,-3 7 2783,1-8 0,1-13 1,1-9-1</inkml:trace>
  <inkml:trace contextRef="#ctx0" brushRef="#br0" timeOffset="164553">11077 15851 21164,'-7'-31'-185,"1"-1"1,14-21 58,22 42 0,8 6-82,1-1 1,-1 1-59,0 1 0,-1 2-731,25 5-414,-24 9 263,-27 12 548,-35 11 513,0-13 0,-4 0-284,-6 3 0,-3 0 500,-2 0 0,0 0 84,2 0 0,2-1-20,3-2 0,4 1 9,-16 15-191,18-10 101,14-8 213,16-11-96,18-8-178,23-13-43,-12 1 0,2-2 32,5-4 1,0-2 26,3-2 0,-1-2 56,-3-1 0,-2-2 65,-5 0 0,-3-2 24,-5 0 1,-4-3 6,-4 1 0,-5-1 285,4-28 173,-9 7 203,-6 11 10,-3 12-173,-1 11-330,1 9-376,1 5 416,2 6-505,2 2 106,7 11 11,9 10-34,12 12 12,4 10-11,-3 8-26,-19-25 1,-4 1-178,-3 3 1,-4 0-255,-7 1 0,-3 1-1745,-5 0 1,-3-2 1530,0-4 0,0-4 1,-8 8-1,11-18 1</inkml:trace>
  <inkml:trace contextRef="#ctx0" brushRef="#br0" timeOffset="165396">13128 15709 18615,'-20'-40'513,"0"0"1,0 4-1,-1 9-390,-3 21 901,-30 12-878,1 10-113,12-2 1,-1 2-229,1 4 1,2 1 188,-1 2 1,2 2-6,2 1 0,2 1-1408,6-1 0,2 1 1374,-7 14 153,15 10-164,22-23 112,12 6 79,20-21-12,15-14 57,10-15-52,-27 2 1,-1-3 56,1-3 0,-1-4 171,-2-1 0,-1-2-82,-3-2 1,-2 0-29,-4-1 0,-1 0-47,-5 2 0,-1-1 155,8-22 3298,-7 9-3406,-6 16-128,-4 11-163,-4 10-22,0 10 67,1 11 240,1 16-223,0 15-6,0 14-11,-2-10 0,-1-10 0,0 1-45,1 19-250,1-17 0,1 1-294,0-9 1,3-2-1498,1-2 0,2-1 2086,8 17 0,-5-21 0,-4-14 0</inkml:trace>
  <inkml:trace contextRef="#ctx0" brushRef="#br0" timeOffset="165645">13611 15807 24967,'1'-12'-11,"17"-1"-247,11 5 1,5 1-977,2 0 1,0 0 1233,6 0 0,-2 1 0,4-2 0,-4 2 0</inkml:trace>
  <inkml:trace contextRef="#ctx0" brushRef="#br0" timeOffset="165952">14417 15409 25236,'15'-39'198,"1"0"0,-1 5 0,5 7-108,25 19-6,1 12-62,0 11-22,2 17 11,-23-10 1,-1 5-720,1 4 1,-2 3 721,0 5 0,-3 1-6,-3 2 1,-2 1-9,-5-1 0,-2 1-31,-4-2 0,-2 0-115,-4 0 1,-1-1-387,0 1 0,-2-1-1098,1 0 0,-1-2 1630,2 0 0,0-3 0,0 6 0,3-12 0</inkml:trace>
  <inkml:trace contextRef="#ctx0" brushRef="#br0" timeOffset="166179">14555 15870 24158,'37'-34'243,"0"1"0,0 0 0,-2 1 0,-1 2 1,-1 7-141,1 10 1,-2 3 8,27-8-78,-11 4-96,-7 7-1820,0 8-1927,-15 5 2472,0 6 1,-19-6 0,-2-1-1</inkml:trace>
  <inkml:trace contextRef="#ctx0" brushRef="#br0" timeOffset="168103">16189 15268 23405,'30'-31'-303,"-1"-1"1,4 3 0,3 6-550,8 14 1,2 5-2365,1-1 0,0 1 3216,2 1 0,-5 0 0,8 1 0,-14 1 0</inkml:trace>
  <inkml:trace contextRef="#ctx0" brushRef="#br0" timeOffset="168461">16309 15371 13088,'-39'21'1125,"-1"1"1,1 0 0,-11 7 0,10-5-521,22-10 387,23-8-376,19-10-392,26-9-163,-14 2 1,2-1-766,7-4 0,2-2 726,4 0 1,0-2 2,-1 0 0,-1-1-233,1-5 0,-5 0 233,-14 9 1,-5-1 114,3-11 0,-7 0 5,-12 5 188,-7-21 120,-18 18 248,-10-6 184,-7 2 1049,2 7-1161,7 5 694,8 8-1193,10 5-206,2 4-281,3 1 168,10 14 62,7 6-28,15 18 11,2 8-1736,-15-10 1,-4 0 1623,4 16-191,-12-11 1,-4 0-1724,-12 16-1178,4-22 0,-1 0 3204,-7 19 0,6-21 0,4-17 0</inkml:trace>
  <inkml:trace contextRef="#ctx0" brushRef="#br0" timeOffset="168845">17243 15060 17967,'-2'-6'3876,"1"1"-2291,1 5-1613,18-55-3681,14 55 3698,5-45 816,17 77-855,-16 0-79,-14 6 0,-3 3 68,1 11 13,-19-5 1,-9 0 115,-25 5-46,-5-3 11,11-24 1,0-4 33,-9 4-22,2-2 45,14-10 3473,14-9-3098,20-5-174,21-8-227,-6 1 1,4-1-336,9-4 0,2-1 271,6-1 0,3 0-409,-9 2 0,1 0 0,-2 1-627,3-2 0,-1 2 1036,13-4 0,-7 2 0,-21 5 0,-1 1 0</inkml:trace>
  <inkml:trace contextRef="#ctx0" brushRef="#br0" timeOffset="172421">17401 15875 20313,'45'-25'-23,"-1"0"1,3 1 0,2 4 8,1 6 0,1 4-6,-3 0 1,-1 0-124,-3 2 0,-4 2-53,7-2-61,-16 6 217,-41 11-94,-20 7 78,3-2 0,-4 0-198,-19 8 0,-4 1 279,3-3 0,0 1-627,-1-1 1,-1 0 662,2-2 1,2-2 22,12-4 0,2-1 23,-9 2 0,2-1 173,-8 2-218,19-6-85,29-7 1,11-4 67,46-13-51,-22 6 0,4-1-141,19-6 0,6-1 139,-13 5 1,2-1 0,-4 0-139,4 0 0,-2 0 148,14-4 1,-5 1 76,-10 3 4,-7 0-615,-35 9 353,-29 6 156,-11 4 26,3 2 0,-4 1 50,1 1 0,-3 1 20,-11 3 0,-2 0 13,-4 1 1,-2 1-44,13-3 0,-2 0 0,4 0-35,-2-1 1,2 0-29,-7 2 1,6-1 1302,16-4-1412,6-1 291,31-6 141,48-14-247,-5 3-498,2-3 1,3-3 567,-15 4 0,1-1 31,8-2 0,1-1 405,-2 0 1,-5 1-14,12-6-235,-18 8 78,-34 9-325,-18 5-72,-19 5 38,-5 1 1,-4 3 38,0-1 1,0 1 182,-9 3 1,1 0-49,-8 1 297,12-2 53,28-8-227,5-1-128,18-6-113,29-12-78,-4 2-87,2-1 1,3-1-4841,-1-1 1,-2 1 3899,20-9 0,-6 2 0,-40 17 0</inkml:trace>
  <inkml:trace contextRef="#ctx0" brushRef="#br0" timeOffset="177149">17336 15033 8802,'-8'5'5087,"1"0"-3200,7-5 1861,0 0-1912,-12 4-1377,9-2 97,-11 2-288,9-4-83,-3 0-56,-2 0-67,0 0-40,0 0 0,2 0-38,2 0 38,1 1 34,3 0 2145,1-1-2027,1-5-73,0-3-6,0-8-45,4-4 12,4-4-17,7-4-51,1 4 62,22-14-33,-2 13-1,18-7 6,-11 13-28,0 8 0,-18 5 0,3 7 17,-14 7-51,7 13 40,-8-3-17,4 25 11,-12-19 22,0 26 12,-16-6-29,1-14 1,-4 1-203,-7 3 1,-4 0 196,-13 11 0,-3-2 6,13-13 0,-1 0-1,-12 8 1,1-1-12,-1 3 17,-2 2 1,14-10-1,10-10-17,10-11 1,4-4 16,5-6 45,3-1 415,2-2-298,32-10-139,-7 2-6,6-3 0,4 0-293,-7 2 1,-1 0 272,9-3 1,1-1-23,-3 1 0,0 0-597,3-2 1,-1 1-768,12-5 737,-15 5 0,-4 3 0,-15 4 1,9-2-1</inkml:trace>
  <inkml:trace contextRef="#ctx0" brushRef="#br0" timeOffset="177646">17265 15060 23999,'0'-50'280,"0"0"0,1 4 0,8 6-182,15 19 0,4 5-37,24-9-44,0 3-9,-18 17 1,-1 3-9,3 3-9,-2 3 1,-1 3-37,6 16 34,2 15 22,-18 14-6,-21-21 1,-8 3-378,-7 4 0,-6-1 372,-8 4 0,-5 0-460,-4-1 1,-2-1 464,-1-2 1,1-3-6,2-2 0,2-3-49,5-4 0,3-3 38,-11 12 16,17-14 35,12-10 919,16-9-858,4-5 11,33-10-115,-14 3 0,4 0-384,15-5 1,4-1-722,-12 5 1,2-1 0,0 0 634,17-5 1,-3 2 0,-17 5 0,-5 1 0,8-2 0</inkml:trace>
  <inkml:trace contextRef="#ctx0" brushRef="#br0" timeOffset="182094">8824 5031 18369,'-7'0'163,"2"0"-292,5 0 274,0 0-105,51 1-7,3-3-745,-3 1 0,3-2 723,-7 0 1,-1-2 21,-2 0 1,-1 1 92,-6-1 1,-2 0-143,17 0 21,-21 2 51,-22 3-28,-28 8-45,-6-1 17,-19 7 0,-6 3 50,7-5 1,-2 2-5,2-2 1,-3 1 0,1 0 115,-9 2 1,2 0-1394,8-4 1,5 0 1325,-5 1 274,27-6 203,39-10-180,25-4-294,-9 1 0,4-2-379,9-3 1,2 0 330,6-2 1,0-1-18,1-1 1,1 0-20,-1 0 0,-2 0-45,-3 1 1,0 0-567,5 0 1,-4 2-485,-19 4 0,-3 1 1081,5 0 0,-6 2 0,-16 4 0,-3 0 0</inkml:trace>
  <inkml:trace contextRef="#ctx0" brushRef="#br0" timeOffset="182888">4695 4918 17871,'-45'7'95,"26"-8"-78,55-14-12,-4 3 1,2 0 16,25-7-30,-19 7 0,-2 1 36,10-2 61,-20 9-55,-34 9-1,-31 14 3,2-2 1,-5 3-6,-2 0 0,-3 1-551,-9 5 0,0 0 587,12-6 1,3-1 63,7-3 1,3-1 261,-10 5-18,20-9-6,12-8-16,10-4-67,20-15-236,0 4-22,19-14-270,14-2 272,-12 6 1,4-2-111,1 0 1,0 0 96,9-3 0,-4 1-6,-22 10 0,-2 2 157,19-10 62,-34 16-398,-17 6-818,-28 18-2016,-10 4 2464,10-2 1,3 0 0,3-2 0,-1 2 0</inkml:trace>
  <inkml:trace contextRef="#ctx0" brushRef="#br0" timeOffset="189895">24640 11906 21534,'-38'23'9,"0"0"0,0 0 0,-3 4 0,0 0 0,6 1 5,6 1 0,4 1-783,-3 6 1,4 1 813,9-4 0,7 0 112,19 24 249,25-8-274,-8-28 0,4-3 8,4-2 0,3-4-25,1-3 0,2-4 137,0-3 0,-1-4 33,-2-4 1,-1-5-20,-2-3 0,-4-5-39,-3-3 0,-4-5 47,-5-11 1,-4-2-135,3-17 162,-15 14 0,-5 0-56,-9-9-145,-2 1 357,-15-3-335,9 27 474,-7-8-541,9 19-95,5 5-162,-1 6 556,3 7-882,-16 14-739,-8 12 135,8-6 0,-1 1-1456,-2 3 0,0 1 2587,-3 3 0,2-3 0,-3 6 0,6-7 0</inkml:trace>
  <inkml:trace contextRef="#ctx0" brushRef="#br0" timeOffset="190123">25494 12244 24872,'-19'46'-766,"-1"1"0,0-1 0,0 0 0,0-1 0,4-11 0,2-12 0,0 0 0</inkml:trace>
  <inkml:trace contextRef="#ctx0" brushRef="#br0" timeOffset="192837">26270 12059 15053,'0'-4'4661,"0"2"-2000,0 2-2068,4-45-89,-2 29-39,2-33 5,-3 43-402,-1 4 525,0 1-610,-3 2-33,1 1 56,-5 2-6,3 1 61,-9 6-38,10-8-1,-5 5 84,8-8 433,0 0-248,0-3-146,-1-6-66,1-10-1,-1-9-22,6-5-11,4-1-23,10 4-44,6 6 11,8 8-23,9 7 17,7 15 6,5 13-17,-2 17-157,-30-13 0,-3 2 168,-4 4 1,-5 3 16,-6 3 0,-5 1 0,-9 5 0,-6-1-3,2-7 0,-5 0-347,-7-2 0,-7 1 0,2-4 341,-4 0 1,-1-3 16,-14 9 1,-1-2-338,15-14 0,2-3 340,-18 6 0,19-9-28,17-6 293,10-2-288,10-2 1010,14 2-1007,16-2 1,4-1-31,-7 0 0,2-1-314,11-1 1,7 0-1,0-1-10,-8 0 1,0 0 0,3 0-480,10-1 0,3-1 1,0 0 841,2 0 0,0-1 0,-5 0 0,-5 1 0,-4 1 0,-10-2 0,1 1 0</inkml:trace>
  <inkml:trace contextRef="#ctx0" brushRef="#br0" timeOffset="193477">23956 12042 21427,'-44'-21'56,"-8"9"-25,11 20 0,-1 4-1421,-18 2 1418,18-6 0,2-1 44,-5-1 459,-3-1-453,15-4 209,15 0-298,10 0 0,5 2 89,-2 18 680,0-4-691,-8 42-3420,6-9 3382,-1 13-850,6-16 1,3 2 856,3-11 1,1 1-221,-1 7 0,1 1 206,5-2 1,3-1-787,7-1 1,2-1 757,-6-8 1,4 1-96,8-2 0,5 1 0,-2-5 735,20 7-2066,-16-16 0,6 0 0,-2-3 1357,0-5 1,-3-3 0,-3 0-1,-2-1 1,8-2 0</inkml:trace>
  <inkml:trace contextRef="#ctx0" brushRef="#br0" timeOffset="193977">26989 11829 20988,'51'-35'97,"-1"-1"0,-3 2 1,-5 11-14,-9 23 336,13 0-173,-16 0-129,7 1 207,2 1-157,-14 0-3458,8 2 3306,-16-1 30,-4 4-29,-10-2-1,1 4 164,-5 23-141,0-11 11,-5 32 17,0 0-11,-1 7-186,2-22 0,1 0 169,-2 14-11,2-19 0,-1 0 28,-4 20 1542,4-21 1,0 2-1546,0 2 0,0 0 3,-3 22 0,-3 4-89,-3-17-23,-1-12-264,-19 2-896,-9-10-3220,3-9 1,-2-2 3792,9-5 1,0-1 0,-26 4 0,37-10-1</inkml:trace>
  <inkml:trace contextRef="#ctx0" brushRef="#br0" timeOffset="194455">28855 12995 19501,'-63'2'114,"0"-1"0,0 3 0,2 1-98,1 2 1,0 2-952,16-1 0,0 0 0,-1 1 946,-6 0 0,-2 1 0,0 0-565,-6 0 1,-1 1 0,-2 0 564,11-3 0,0 1 0,-1-1 0,-1 1-246,-4 0 0,-1 0 0,-1 0 1,0 1 257,8-3 1,0 1-1,-1 0 1,0-1-1,0 1 25,-4-1 0,0 1 0,-1 0 1,0 0-1,-1-1 57,-3 1 0,-2 0 1,0 0-1,0 0 0,3 0-33,9-2 1,2 0 0,0-1 0,-2 1 0,-4 1 73,0-1 1,-5 1-1,-3 1 1,-1-1 0,1 1-1,1 0 1,2-1-336,4 0 1,2 0 0,1-1 0,0 1 0,-2 0 0,-3 1 218,1-1 1,-3 1 0,-2 0 0,-1 1 0,-1-1-1,0 1 1,2 0 0,2-1-104,-3 1 0,2 0 0,-1 1 0,2-1 0,1 0 0,1 0 0,1 0 79,0 0 1,3 0-1,1-1 1,0 1-1,-1 0 1,-4 1-40,3 0 1,-3 0-1,-2 1 1,-1 0 0,0 0-1,1 0 1,3-1 0,3 1 36,-11 1 1,5 0-1,2-1 1,-1 1-1,-4 1 0,6-2 0,-3 1 0,-2 0 0,0 1 0,0-1 0,3 0 0,4 0-2,-4 0 0,3 0 1,2 0-1,1 0 0,2-1-9,-4 2 0,1 0 0,3-1 0,2 1 203,-1 0 0,3 0 0,4-1-317,0 3 1,9-1 1492,9 8-1322,31-8 17,25-6 0,13-3-59,2-2 1,5-1 341,3 0 0,5 0 0,2-2-350,-12-1 0,2 0 0,1-1 0,1 0 23,7 0 0,1-1 0,2-1 1,1 1-26,-7-1 1,0 0 0,2 0 0,0-1 0,1 0-324,-7 1 1,2-1 0,-1 1 0,2-1 0,-1 0 0,2 0-141,3-1 0,2 0 0,0 0 0,0 0 0,0 0 1,-2 0 366,-3 1 0,0-1 0,-1 1 0,-1-1 0,-2 1 0,-2 0 0,6-1 0,-2 1 0,-4 0 0,-4 0 0,12-1 0,1 0 0</inkml:trace>
  <inkml:trace contextRef="#ctx0" brushRef="#br0" timeOffset="200687">13631 4383 17568,'-22'-46'297,"1"0"0,3 3 1,11 10-299,18 23 42,10 10-1,-7 8 92,3 19 34,-8 14-54,-4-11 0,-2 3-308,-3 6 0,-2 2 275,-2 1 1,-2 1-7,-1-1 1,-1-1-11,1-5 0,0-2 29,0 20 326,27-19-189,-1-19 156,42-26-280,-27-5 0,1-5-1611,18-12 0,2-4 1546,-9 5 1,4-4 6,-13 7 0,6-5 1,2-2-1,-3 2 1,-4 3-228,-3 3 0,-5 3 1,6-4 203,7-5 1,8-7 0,2-1-1,-2 1 1,-6 6-366,-4 3 1,-4 4-1,2 0 343,6-6 0,2-1 0,0 1-19,0 1 0,0 2 1,-5 3-21,-10 7 1,0 2-88,21-14 1,1 4-1752,5 7-467,-10 9 828,-15 14 1514,-24 14 0,-9-7 1,-1 1-1</inkml:trace>
  <inkml:trace contextRef="#ctx0" brushRef="#br0" timeOffset="203261">15908 6096 16112,'9'-56'1372,"0"0"1,-4 7-1,-8 8-991,-25 12-280,-7 17 125,-10 21 1,-4 10-48,5 3 1,-1 6-1347,1 1 0,-4 4 0,2 3 1213,4 3 1,1 3 0,3 0-32,6-7 0,2 0 0,1 3-10,-4 16 1,1 5 0,7-4 33,9-2 0,5-1-45,3-5 1,2 1 0,7-3 16,13-1 0,9-6 20,8-7 0,6-5 13,5-7 1,3-6 6,7-7 0,0-6 86,-9-2 1,2-5-45,2-10 0,3-5 1,-2-3 43,4-8 0,0-6-592,-15 12 0,2-4 0,0-1 0,-3 0 511,4-10 0,-2-2 0,-2-1-23,-1-3 1,-2-3 0,-2 0-255,-2-1 1,-2-2 0,-2 0 246,-4 1 0,-3 1 0,-2 0 20,-3 4 1,-3 1 0,-4 2 90,-4-13 0,-8 3-3,-7 12 0,-8 5-14,-7 10 1,-7 7-48,-5 6 0,-4 7-37,-3 9 1,0 6-26,-3 6 0,2 6-11,0 9 0,2 7-90,15-7 1,1 2-1,1 4 71,-1 4 1,1 4-1,2 1-30,-2 5 1,1 2 0,2 1-29,1 0 1,2 0-1,2 1-17,3-5 1,3 0 0,4-1-95,1 11 1,9-3-51,12-11 0,7-6 1319,22 10-1776,12-27 0,8-9-75,-11-9 0,3-5 459,-3 0 1,5-2-1,-2-3-968,-5-3 0,-1-3 1,-1-1-679,2-3 0,-1-1 0,0-2 1957,4-4 0,0-2 0,-6 3 0,-3 2 0,-4 2 0,-3-1 0,-1 0 0</inkml:trace>
  <inkml:trace contextRef="#ctx0" brushRef="#br0" timeOffset="203844">16908 5817 13614,'17'-59'2410,"0"-1"1,-2 8-1,-5 7-1234,-14 8-598,-10 18-270,-12 15-107,-13 18-50,-10 19-101,19-6 1,1 5-625,-2 7 0,1 2 588,6-6 0,3 2-11,3 1 1,2 4 0,4-2-10,3 0 1,4 1-6,-1 15 0,5-1 149,6-16 1,7-5-167,10 0 0,3-4-5,12 4-26,-4-17 0,2-5-159,21-7 66,-19-6 1,1-4-176,2-3 1,0-3 256,0-5 0,-1-4 236,-1-4 1,0-3-136,-3-1 0,-1-3 33,-2-1 1,-2 0 52,-3 1 1,-2 0 67,-3 3 0,-3 1 296,9-17 62,-12 12 29,-10 11-113,-5 8 129,-2 8-588,0 3 552,-1 2-603,0 5 51,-2 19 6,-1 10-6,-2 18-6,4 1-5,1-10-28,6 17 39,1-27-11,2 9 95,-1-26 140,-2-9-16,-1-16-18,3-11 40,2-16-1,8-11-16,6-5-84,7 1-23,6 6-44,2 10-34,-2 11-6,-1 10-27,-1 8 27,-8 6-28,11 16-44,-15 6-51,7 15-145,-12 1-387,-5 3-947,1-2-2945,2-4 4525,-2-10 0,-4-11 0,-3-9 0</inkml:trace>
  <inkml:trace contextRef="#ctx0" brushRef="#br0" timeOffset="204088">18189 5663 16128,'0'-6'4582,"0"2"-1592,0 4-3018,-2-41 713,19 40-668,14-22-6,-4 35 0,3 9-19,4 0 0,0 2-245,4 10 1,-4 1 198,-10-10 1,-4 1-171,2 13 0,-9 2-146,-18 20-1484,-4-20 0,-5 1 1854,-2-5 0,-2-2 0,-9 11 0,9-20 0</inkml:trace>
  <inkml:trace contextRef="#ctx0" brushRef="#br0" timeOffset="204377">15867 7076 18617,'53'-8'42,"0"0"0,0 0 0,1 0 0,2-1 0,4-2 1,1 0-1,0 0 0,-2-1-1281,-5 1 1,0-1-1,-1 0 1,0 0-1,1 0 1106,1 0 1,0 0 0,1-1 0,-1 1 0,1 0-332,0-1 0,1 1 1,-1 0-1,0 0 0,-3 0-713,3 0 1,-3 0 0,0 0 0,2 0 1176,-1 0 0,3 0 0,1 0 0,-3 1 0,-6 0 0,4 0 0,-5 0 0,-3 1 0,12-1 0,0-1 0</inkml:trace>
  <inkml:trace contextRef="#ctx0" brushRef="#br0" timeOffset="204678">16127 7434 21726,'59'-19'173,"0"0"1,-1 0-1,1 0 1,-4 2 0,-1-1-1,0 2 1,-2 1-1173,-5 2 0,-1 2 0,0 0 1,1 1 1041,2-2 0,2 0 1,-1 1-1,-1 0-2,7-1 0,-1 1 1,3-2-21,0 1 0,3-1 0,1-1 0,-3 1-16,3 0 1,-2 0-1,-1 0-226,0 0 1,-1 0-1,-6 2 75,-11 1 1,-5 3-6506,23-4 6651,-40 10 0,0 0 0,-18 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6T09:26:20.3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1666 2228 15070,'2'-45'1912,"1"0"0,-1 1 0,1 8-988,1 20-706,-1 1-257,-1 10 56,-1 21 112,2 16-76,-2-2 1,0 4-24,-2 7 1,0 3-433,-2 6 0,-1 1 419,-2 1 0,0 0-6,0-4 0,0-2-11,2-6 0,0-2 11,1 20-5,2-19 61,1-17 420,1-12 62,1-13-381,1-13-129,5-15-5,7-16-12,6-7 228,-6 25 1,1 0-235,3 1 1,1 0-23,3 0 1,2 1-320,3 0 0,1 3 274,2 0 1,2 2-12,1 2 1,1 1 13,-1 3 1,0 1 19,-3 3 0,-2 1 16,12-5 1,-2 2 45,-21 4 11,4-5-6,-11 0 356,0-3-278,-2-1 650,0 0-538,-1 3 68,-4 2 6,0 7-292,-4 3-11,1 4 0,-1 18 11,-2 13-17,-1 25-39,2-21 1,-1 0-163,-1 27-863,5-14 0,4 1-1908,2-16 0,3 0 477,-1 6 1,3-1 1782,21 13 0,-20-33 0,0-3 0</inkml:trace>
  <inkml:trace contextRef="#ctx0" brushRef="#br0" timeOffset="643">2960 2368 18053,'5'-53'1451,"0"1"0,-3 5 0,-6 11-1233,-14 23 264,-39 15-236,0 17-757,13-2 0,0 4 561,3 5 1,2 3-40,4 2 0,3 1-11,7-6 0,3 1 11,3 10 1,5 0 5,5-2 484,18 27-450,15-42 278,23 0-257,6-27-36,-22-3 1,-2-3-134,1-6 0,-2-3 144,0-3 1,-3-3 13,-3 0 1,-2-3 22,-4 2 0,-3-1 799,3-25-580,-9 10-10,-5 13-64,-4 14-162,1 11 23,-12 23-79,6-2 6,-9 16 365,4 5-393,1 2 16,2 10 75,10-5-80,11-7 17,13-11 5,13-10 1,10-15-1,8-17-3,-26 3 1,-2-3-483,1-5 1,-2-2 518,11-17-109,-17 8 1,-4-2 243,-1-11-77,-7 14 1,-2 0 143,-3-11-1,-6 9-21,-1 9-40,-1 9 898,1 8-1072,2 5 317,1 5-322,0 6-23,7 9 1,6 13 33,11 12-6,6 9-22,-12-22 0,1 1-14,4 7 0,-2 0-8,7 15-51,-12-16 0,-7 1-252,-17 14-118,-2-18 1,-4 0-96,-8-1 1,-3-2-206,-4-1 1,0-3-238,-20 11-8352,-2-11 9332,33-22 0,-2 0 0,19-7 0</inkml:trace>
  <inkml:trace contextRef="#ctx0" brushRef="#br0" timeOffset="1109">3684 1895 26038,'-16'-37'177,"0"0"0,0 0 1,7 15-162,12 34 7,4 15 10,4 27-22,-6-17 1,0 3-515,-1 9 1,-2 2 516,-2 4 0,-1 2-14,-2 0 0,-1 0 0,0-3 0,-1-2-6,0-5 0,1-3 6,1-8 0,1-2 148,0 20-109,2-25 179,5-11 34,4-25-145,11-17-23,12-23-40,-11 15 1,0-2 214,4-5 1,0 0-201,-1-1 0,1 1 11,-1 4 0,0 1-9,-2 5 1,-1 3-11,18-11 139,-5 16-157,12 18-38,-14 8 16,19 20-22,-18 7-135,5 17-199,-21-21 1,-4 3-2146,2 11 1,-4-1 2209,-2-9 1,-2-1 0,4 22 0,-8-34 0</inkml:trace>
  <inkml:trace contextRef="#ctx0" brushRef="#br0" timeOffset="1634">4888 2141 18621,'0'-7'2481,"-6"-24"1,-3-4-2129,0 15-115,-2-16 0,-4 4 53,-4 22-56,-11 3-223,4 9 32,-11 30-44,19-9 17,-3 31-17,23-15 23,18 10-7,6-19 1,6-3 11,1-3 0,2-2-14,9 3 0,-2-3 3,11 4 17,-8 12 10,-38-16-32,-4 9 21,-35-8-5,4-10 34,-33 5-6,28-13 0,0-3-39,-1-2 0,1-2-62,-2-3 0,3-4-381,-5-14-1511,15-1-763,12 5 1852,10 2 0,1 11 0,2 1 0</inkml:trace>
  <inkml:trace contextRef="#ctx0" brushRef="#br0" timeOffset="2260">5232 2273 24123,'-5'44'941,"11"-14"-6154,33-42 5269,-6-3 1206,15-20-1194,-26 14 475,-1-4 0,-2-1-431,-6-5 79,2-12-62,-19 15 3221,-6 6-3305,-4 9 481,-11 6-509,9 5 56,-24 13-51,11 4-22,-13 16 0,16-5 11,-3 29-11,19-24-1693,6 7 0,5 1 1687,9-4-229,12 2 0,8-1 243,-3-19 0,3-2 0,15 6 1,3-2-6,-5-9 0,1-5 11,-1-4 0,-2-2-20,21-7 17,-19-8 1,-1-5 7,-13 1 1,-2-2-4,14-13 1,-3-4-298,-9-1 1,-5-3 280,0-6 0,-4-3-401,-3-5 1,-2-1 416,-4 11 1,-3 0 28,-1-9 0,-4-1 1002,-8 11 0,-3 2-963,1 2 0,-3 2-39,-1 8 0,-2 4 604,-19-2-604,15 22 710,-7 10-738,8 38-17,6-2 514,5-8 0,2 4-517,6 16 1,4 3-358,3-4 1,4 2 342,-1-2 0,3 2 1,1-1-12,2-8 0,1-1 0,1-2-30,1-1 0,1-2 0,0-1-564,8 13 0,0-2 98,-5-8 1,-3-3-1855,7 20 3,-14-22 2375,-11-14 0,-4-15 0,-1-2 0</inkml:trace>
  <inkml:trace contextRef="#ctx0" brushRef="#br0" timeOffset="2460">5679 2150 25270,'55'-14'34,"0"0"1,0 1 0,-4 0 0,0 0 0,-3 2-24,8 2 0,-3 2-348,-7 0 1,-4 1-84,-8 1 0,-3 2-3484,14 1 3904,-17 7 0,-15-2 0,-7 1 0</inkml:trace>
  <inkml:trace contextRef="#ctx0" brushRef="#br0" timeOffset="2884">1630 3269 14310,'-56'6'504,"-1"-1"0,1 0 0,12 0 0,1-1 1,4 0-130,-5 1 0,7-1-138,8 0 1074,57 0-191,24-2-652,-3 0 0,8-1-1238,-11-1 0,3-2 0,3 0 869,-5 0 1,2 0 0,2-1 0,1 0-524,8 0 1,2-2 0,2 1 0,1-1 457,-8 0 1,2 1 0,1-1 0,1 0 0,1 0-312,-6 0 1,1 1 0,0-1 0,1 1 0,1-1 0,0 0 288,-5 1 1,1-1 0,1 0 0,0 1 0,1-1 0,-1 0 0,2 0-174,4 0 1,1-1-1,1 0 1,1 1-1,-1-1 1,-2 0-1,-1 1 163,1-1 0,-2 1 0,-2-1 0,1 1 0,2-1 0,5 0-39,-11 0 1,3 1 0,2-1 0,2-1 0,1 1 0,1-1 0,-2 1 0,0 0 0,-3 0 0,-2 0 17,7 0 1,-4-1-1,-1 1 1,-1 1 0,1-1-1,2 0 1,2-1 6,-6 1 1,1 0 0,3 0 0,1 0 0,0 0 0,1-1-1,-2 1 1,0 0 0,-3 0 0,-2 1-10,8-2 0,-2 1 0,-1 0 1,-2 1-1,-1-1 0,-1 0 0,0 1-31,2-1 1,-2 0-1,0 0 1,-1 1 0,-2-1-1,-1 0-1346,13-1 1,-3 0 0,-2-1 0,-3 1 1397,-1 0 0,-4 0 0,-6 0 0,-4 0 0,-7 1 0,-5 1 0</inkml:trace>
  <inkml:trace contextRef="#ctx0" brushRef="#br0" timeOffset="3526">7016 1895 23520,'-30'-34'145,"-1"1"1,3 3 0,2 14 43,0 38-144,5 2 8,3 2 0,1 1-42,-3 15 3,7-13 0,3 1 104,7 11 36,15-9-64,4-13 43,6-7 461,23-21-331,-9-10-120,-7 2 0,-1-2 182,6-23-17,-10 1-168,-12 10 170,-11-4-221,-10 16-55,-7-3-45,-9 12-6,-8 8-45,-8 11-145,-5 11-482,1 15-997,7 11-1551,12 11-6324,14 5 9561,14-9 0,1-19 0,4-17 0</inkml:trace>
  <inkml:trace contextRef="#ctx0" brushRef="#br0" timeOffset="3833">7197 2307 23349,'-54'22'507,"1"0"1,5-2 0,9 0-334,13 2-17,13-2 73,11-3 263,23-2-348,-3-7 90,28-2-55,-8-10 4,9-5 18,-5-7-6,-10-4 50,-10-1-128,-10 4 156,-10-4-156,-21 7-112,-11 0-12,-7 6-72,-14 7-1681,-6 12-1573,8-3 3332,-7 11 0,40-12 0,1 0 0</inkml:trace>
  <inkml:trace contextRef="#ctx0" brushRef="#br0" timeOffset="6853">8841 2190 25623,'-17'-51'709,"-1"-1"1,0 1 0,2 7 0,-6 6-870,-10 7 0,-10 4 0,3 11 190,1 18 1,2 9 1895,-21 5-1094,24 5 0,6 4 147,3 15-902,10-10 1,5 2-78,22 22 0,1-25 0,6-2 0,8 0 0,3-2-161,6 0 0,3-1-588,1-2 0,2-2 52,-2 0 1,0 0-49,-7-3 1,-1 1-341,14 14 203,-23-2 1369,-30-3-134,-26 0-106,3-14 1,-4-2-351,-7 1 0,-3-2 92,-5-2 0,0-1-18,0-2 1,0-2 22,4-3 0,1-4 34,6-1 1,3-3 86,-17-14-157,23-2-1878,17 3-810,22 2-1577,18 5-3314,27-2 6914,-13 7 0,-1 1 0,8-1 0,1 0 1</inkml:trace>
  <inkml:trace contextRef="#ctx0" brushRef="#br0" timeOffset="7192">9072 2206 12464,'9'-7'9830,"-2"2"-6336,-7 5-1707,0 0-1779,6-39-228,-6 33 29,4-20 112,-5 47 102,2 10-283,6 7-69,5 1 59,2-8-14,13 7 130,-4-18 111,11 4 50,-5-16 1,2-9 222,3-11 31,-6-3 437,11-24-162,-16 9-120,5-16-60,-17 13-117,-6 5-164,-5 10-179,-2 7-241,-1 6-312,0 6 124,2 9-1121,2 8-1761,9 12 3374,11 9 1,-7-17 0,2-1 0</inkml:trace>
  <inkml:trace contextRef="#ctx0" brushRef="#br0" timeOffset="7643">9802 2344 19897,'3'-5'5787,"-1"2"-5295,10-25 1,3-6 206,-6 12-313,6-13 0,-2 4-33,-11 24-181,-1 13-238,3 16-80,6 21 47,-3-14 1,2 3 7,3 6 1,-1 1-403,0 4 1,0 1 304,-3 3 1,-1 0-1,-3 2 0,-2-2 8,-3-1 0,-3-2 5,-1-5 1,-2-3 170,-11 18 38,-1-22 15,0-19-24,0-23-32,-1-20 6,-3-27-21,12 18 0,1-4 14,1-9 1,1-1 29,3-6 1,1-1-9,1 0 0,2 0-6,0 4 1,2 2-4,0 6 1,0 1-85,1 8 1,2 2 99,1 5 1,2 2 95,13-20 15,12 9 59,13 11 37,8 13-29,7 18-255,-29 6 1,-1 6 85,-2 4 0,-2 5-40,-2 2 1,-4 4-128,5 29 770,-23-2-756,-23-7 37,-21-8 46,-12-9-149,-1-12-733,10-10-2279,15-16 3215,16-3 0,10 0 0,4 3 0</inkml:trace>
  <inkml:trace contextRef="#ctx0" brushRef="#br0" timeOffset="8218">10491 2143 30606,'38'7'82,"-1"1"1,-3-3-1,-4-5 366,-5-16 201,-9 1-395,-1-15-400,-10 5-185,0-9 73,-2 2-25,-3 5 260,-3 6-271,-2 7-514,-11 6 582,5 4 383,-12 7 608,4 7 312,-10 10-144,2 11-933,3 7 0,10 7 0,10 2 0,15 0 0,24 4 0,-5-19-380,-2-12 0,1-3-457,15-2 383,13-2 244,-3-7 319,1-17 477,-15-5 463,-7-7-532,-14-11-517,-9 0 0,-1-13 0,0 1 0,2-4 0,-2 18-234,8-6-367,0 19 337,18-6 489,1 12 258,13 5-92,-15 12-391,6 12 0,-11 11 0,3 12-167,-7 10-755,-15-14 0,-2 0-1007,2 15 1756,-4-10 0,-1-4 0,-2-14 0,2 9 0</inkml:trace>
  <inkml:trace contextRef="#ctx0" brushRef="#br0" timeOffset="9426">12823 1942 20509,'-5'-51'1128,"0"0"0,1 0 0,-4-16 0,-6 16-1024,-14 33 396,-12 31 3,18 13 0,2 8-408,-1 7 0,2 3-509,0 3 0,3 5 424,9-1 0,3 5 0,2-5 66,2-8 1,2 2-76,3 4 1,2 9-1,1-1 1,-1-7-543,3 1 0,2-1 450,1 5 1,3 9-1,0 1 1,-3-10-271,0-1 1,-1-1 184,-2-2 1,2 8 0,-2-1 0,-5-7-58,-6-1 1,-5-4 85,-3 16 0,-8-7-142,-22-11 221,-6-36 0,-5-12 26,10-9 0,-1-6-269,1 1 0,-3-3 0,2-3 320,6-3 0,1-3 1,2 0 14,2-2 0,1 0 1,2-2 22,-7-16 1,7-2-18,7 3 1,8-1-84,9 3 1,10 0 13,21-7 0,7 3-206,-6 15 1,3 3 191,13-4 0,8 2-101,-4 11 1,4 2 0,-3 2 86,-1-1 0,4 0 25,-9 5 1,7-2-1,2-1 1,-1 0 0,-5 3 18,2-1 1,-5 3 0,3-2 12,0 1 0,4-2 0,-1 1 0,-6 1 10,10-4 0,-4 1 8,-2 0 1,-3-1 83,-15 2 0,-4 0 42,19-13-39,-17 4 995,-23 9-883,-18 5 568,-5 1-663,-15 4 1886,-5 12-1948,-6 11-16,-1 15-23,3 10 48,13-5-53,8 23-17,14-30 27,9 25 40,9-34 90,9 1-51,-3-17 112,22-21-67,-7-7 28,14-17-72,-16 9 229,3-16-179,-19 26 341,5-18-358,-16 28 106,0-4-213,-3 14-22,-2 4 17,1 9 21,-1 11-15,1 2-11,4 22-12,6-12 5,7 15 1,7-13 16,4-10-5,-4-10 12,14-11-24,-7-15 51,14-12 0,-6-18 0,-2-12-244,-19 22 0,-1 0 221,-2-2 1,-1 1 25,0 0 0,-3 1 103,5-22 98,-7 8 146,-8 14-56,-5 10-190,-2 10-58,1 5 578,1 6-118,2 6-186,-1 11-163,3 12-199,11 12-100,3-5 49,10-4 1,5-1 32,-5-7 1,1 0-79,10 10 1,0 1-192,-11-7 1,-3-1-87,4 14-84,-42 12 175,-23-21-319,8-10 0,-3-2-8,3-8 0,2-3-2318,-16 2 2884,29-17 1,12 2 0,12-8 0</inkml:trace>
  <inkml:trace contextRef="#ctx0" brushRef="#br0" timeOffset="9809">14498 2129 30023,'-8'-33'-302,"0"0"1,0-2 0,3 2-19,5-10 326,0 1 0,0-2-282,1 11 0,-1 0 262,0-13 0,0 1 106,0-13 9,0 22-298,-1 18 486,-3 13-237,-2 15 371,-2 13-201,2 19-89,3 0-112,7-1 1,5 3-74,1-9 0,3 0-883,7 17 0,4 0 877,-5-17 1,2-1-87,15 15 1,1 0-364,-14-17 0,0-1-3,7 12 1,-2-2-859,-5 8-860,-21-20-3925,-14-16 6218,-6-13 0,4-1 1,6-3-1</inkml:trace>
  <inkml:trace contextRef="#ctx0" brushRef="#br0" timeOffset="9960">14312 2111 18115,'-7'-2'6276,"1"-1"-5425,6 3 277,0 0-333,12-64-582,30 38-66,-9-13 0,7 2-920,14 24 1,2 8 803,-8-2 0,1 2-2162,0 1 1,4 0 0,-5 0 2193,-6 1 0,-2 0 0,9 0 1,-6 0-1,-12 0 0</inkml:trace>
  <inkml:trace contextRef="#ctx0" brushRef="#br0" timeOffset="10375">15995 2262 31796,'23'-60'323,"-1"1"1,-3 7 0,-4 10-324,-10 24 0,-4 11-214,-4 14 179,-3 13-69,-1 18-85,-1 15-800,4 9 438,5-30 0,3 0-1419,9 30-1532,11-7-6329,1-12 8008,-7-17 1,-7-14 0,-8-9 0</inkml:trace>
  <inkml:trace contextRef="#ctx0" brushRef="#br0" timeOffset="10534">16140 1732 26284,'-30'-48'44,"0"1"1,3 6 0,7 8-697,15 21-1415,23 26 395,-2 3 1658,6 11 1,1 1 0,-7-8 0,8 14 0</inkml:trace>
  <inkml:trace contextRef="#ctx0" brushRef="#br0" timeOffset="10892">16377 2092 29224,'39'-23'485,"6"23"-596,-20 36-619,5 7 291,-14-15 218,-6-4 101,-8-11 427,-7-3-313,2-6 249,-10-20-462,7 2 296,-2-26 78,13 3 19,9 3 0,5 0 159,17-10-213,-12 19 1,1 4-20,21 6-108,-18 11 275,19 10 29,-1 15-157,-3 7-197,0 14-214,-20-4-146,-8-7-1226,-1 9-6389,-5-5 7945,1 2 0,-4-14 0,-3-11 0</inkml:trace>
  <inkml:trace contextRef="#ctx0" brushRef="#br0" timeOffset="11442">18304 1920 23853,'-17'-51'530,"1"-1"1,-1 7-1,-4 9-412,-19 18-85,7 11 1,-12 13-34,21 11-17,-6 12 6,20 0 28,10 17 0,11-18 0,7 1-314,3 1 0,5 0 309,14 6 0,4-3-8,-9-11 0,2-3 3,10 4 1,1-1-191,-11-4 0,-3 1 202,-5-1 1,-2-1 8,10 11 33,-53-10-20,-13-10 1,-7-3-21,-5 0 1,-2-1-130,-4 1 0,-2-2 117,-12-5 1,3-3-2,21 0 1,2-2-15,-7 1 1,1-4-432,-12-18-118,34 13-6345,8-17 6900,22 17 0,0-1 0,-1 10 0</inkml:trace>
  <inkml:trace contextRef="#ctx0" brushRef="#br0" timeOffset="12475">18729 1989 20386,'9'-4'3745,"-2"0"-2903,-7 4-428,0 0-235,-28 4 24,29 1-22,-13 2-110,34 0 109,24-4-69,-11-4 1,12-7 0,-14-6-6,-7-9-33,-7-6 135,-7-5-42,-5 1-32,-10 6-68,-10 7-1,-11 10 88,0 5 38,-25 12 70,11 7-120,-16 13 7,17 7-35,12 4 0,12-5-96,24 20-316,17-14-13,10 9-337,5-22 1,6-3-216,-9-8 1,3-3 424,-2-1 0,3 0 0,0-2-598,15-1 1,-1-5 575,-1-4 1,0-4 140,-4-2 0,-3-3 318,-13 1 1,-2-3-118,1-4 1,-3-3 370,7-12 90,-16 7 1,-3-1 539,0-14 389,-17-1-540,-24 13-178,-20 4-398,3 8 155,3 7 1,-2 2-191,-10 3-109,-17 5 859,25 11-791,14 10 369,9 7-411,10 4 51,7-6-139,20 16-42,6-17 0,18 8 8,-2-18 8,-1-11 42,-5-14 38,-3-10 80,-6-10 44,-4-5-51,-7 5 266,0-12-39,-9 17-41,0-6-90,-8 16-104,-5 7 29,-9 7-35,-17 15-21,-1 6-23,-3 14-11,17 3 16,13 2-24,9-8 22,27 13-15,-8-24-5,9 0 1,4-4-21,23-6 24,1 1-1693,-28-14 1,-2-3 1701,-4-4 12,22-22 7,-24 2-17,3-18 4,-20 5-12,-9 8-2,-14-11 29,1 14-13,-4-4 3482,5 1-3470,9 13-17,4-4 61,21 4-50,9 9-17,20 0 1,3 9-1,-11 6 0,4 8 53,-12 17 150,-3 6-81,-7 13-122,-10 9-39,-6-17-39,2 7-599,13-1-465,4-8 182,-6-14 1,3-1-2458,24 3-995,-9-14 4401,2-6 0,-26-6 0,0 0 0</inkml:trace>
  <inkml:trace contextRef="#ctx0" brushRef="#br0" timeOffset="13301">20850 1984 24402,'-18'-50'560,"1"1"0,5 6 0,-4 8-96,-18 19 92,3 12-83,-29 18-86,23 3-292,9 5 1,4 3-36,3 6 49,4 7 1,2 2 18,4 22-327,4-18 1,3 1 31,8-9 1,4-2-59,4-2 1,5-3-49,6-3 0,3-4-148,21 9 179,-2-18 1,3-7 67,-13-6 0,1-4 52,16-2 0,0-6 54,-9-6 1,-2-7-298,0-5 0,-2-5 354,0-7 0,-3-2 11,-6 7 0,-3-3 31,-4-2 1,-1-4 0,-4 3-606,-3-1 1,-4-1 696,5-16 0,-6 0 37,-12 18 0,-5 4 41,-7-14 494,-16 2-387,14 31 133,-2-2-424,13 20 620,3 16-632,2 18-27,3 22 10,-1-17 1,1 2-55,2 6 0,1 2 63,1 1 0,2 1 8,1-2 1,1 0-75,1-7 1,0-2 73,-1-6 1,0-4 11,6 11-6,-8-18 51,8-19-40,-8-10 6,21-20 0,-2-9-5,3-2 7,-6 8 1,0 0 36,8-6-42,-10 12 1,1 1 1594,6 1-1608,-6 11 163,-1 12-153,1 13-22,3 14-5,1 13 10,0 7 1,-2 2-23,0-2 6,0-6 16,2-9-10,2-9-23,3-13-17,5-11-5,3-13 38,2-16 12,-2-13 12,-11 2-4,-12 9 0,-2 0 37,0-6 6,2-14-23,-14 24 53,-5 10-26,0 7-53,-2 7 37,0 9 5,0 1 20,0 16-59,1 7-57,5 13-89,10 10-175,11 5-172,-7-25 1,3 0 15,2 0 0,2-1-186,1-1 0,2-3-380,-3-5 1,2-3-5408,19 2 6442,-11-17 1,-15-5-1,-11-3 1</inkml:trace>
  <inkml:trace contextRef="#ctx0" brushRef="#br0" timeOffset="13468">22255 1587 17456,'-5'-4'5566,"1"0"-4493,4 4-947,0 0-570,-17-37-1234,26 40-4933,-7-16 6607,27 45 1,-10-8 0,-8-9 0</inkml:trace>
  <inkml:trace contextRef="#ctx0" brushRef="#br0" timeOffset="14168">22524 1766 28629,'38'31'-202,"1"-1"0,-5-7 0,-7 1-76,-10 20-144,-4-15 229,4 3 160,-2-10 387,0-10-143,-5-7-55,7-11 149,1-7-128,10-11 63,-2 3-19,3 2 1,1 2 8,0 1-134,2 0 1,1 2 7,4 4-29,10 1-134,3 11-9,-11 11-43,-5 5-515,-8 14-595,-5 2-506,8 14-45,-6-14 0,4-1-1052,-1-3 0,1-2 1511,1 0 1,2-1-585,3-6 0,2-3 1256,-5-6 1,0-3 978,8 1 0,2-4 1682,4-7 0,0-5-142,-8-4 1,-3-2-983,-2-2 0,-2-3 1788,11-28-1027,-20 5-670,-5-11-600,-24 2-324,-11 23 0,-4 3-184,-16-8 99,4 16 1,-1 5 35,-11 8 97,-9 13 67,9 11-111,24 0 0,4 4 27,-1 13 1333,5 4-1537,21-18 261,11-4-232,10-5 322,34-7 4,1-21 85,0-4 3,-32-1 0,-4-3 311,6-7-26,2-6-52,-8 6-211,-8 7-277,-8 9 124,-4 6-580,-5 31 30,-3 19 94,0 13-1136,-5 4 1,-1 2 1209,4-27 1,0 0-143,-2 11 1,0 6 0,-1 0-2888,1-3 1,-1-1 0,0-1 3173,1-4 1,-1-1 0,0-1 0,-2 18-1,0-9 1,-2-10 0</inkml:trace>
  <inkml:trace contextRef="#ctx0" brushRef="#br0" timeOffset="15842">8679 4274 21495,'-10'-50'758,"0"0"0,0 2 0,-2 5-299,-13-6-5554,-20 6 5207,10 21-39,0 16 0,-3 7 381,3 9 1,-2 5-388,-12 6 0,-1 5-30,-4 6 0,2 4-24,19-10 0,0 2 0,1 2-10,2 4 1,1 4 0,4-3-7,0 1 1,4 1 4,4 9 1,10-2 952,29-5-933,19-3-5,-10-26 0,4-7-195,4-8 0,2-6 189,4-8 1,1-6 1043,3-8 0,-1-6-1041,-15 9 1,0-2 0,-1-2-180,-1-2 0,0-2 0,-2-2 176,-1-1 0,-2-2 1,-2-1 10,-2-1 0,-2 0 1,-2-1-3,-2 1 1,-2-1-1,-1 0 4,-3 2 1,-1 1-1,-1 1-230,1-14 1,-3 3 325,-1 10 0,-2 5 532,-2-11-602,-6 32 729,-1 19-751,-8 32-17,-1 23-11,5-14 0,0 4 115,0 5 0,3 6-104,2 0 1,3 4-1,2-1-19,5-8 1,2-2 0,0-1 1,-1 2 0,-1-1 1,6-4-29,15 7 1,4-12-18,5-15 136,5-13 1,4-7-114,-12-10 0,0-6 14,14-6 0,1-5 14,-9-8 0,-2-4-417,-2-5 0,-2-2 419,-2-2 1,-2-2 8,-5 2 1,-2-1 24,-4 5 1,-3 1 58,4-22-11,-13 21 995,-12 17-1079,-9 14 422,-9 16-411,-7 13 0,-2 17 6,4 14-3,18-23 0,3 1 319,2 1 1,3 1-331,5-2 0,5 0-9,12 25-27,17-14 61,12-16 25,-13-22 1,1-6-4,15-7-11,-13-7 1,-2-5 44,9-22-408,-20 14 1,-1-3 373,-3-2 0,-4-2-19,-5-1 0,-3 0-3,2-20-176,-12 16 1,-3 1 208,-8-6 295,-13-12-294,-3 28-16,3 15-24,-23 18-22,7 17-3,13-5 1,0 4 201,6 3 1,3 4-357,3 1 1,4 3-281,2 2 0,6 2-401,5 0 1,6 0-460,6 1 1,7-4-2300,9-3 0,5-4 3020,1-5 0,0-5 0,15 2 0,-19-11 0</inkml:trace>
  <inkml:trace contextRef="#ctx0" brushRef="#br0" timeOffset="16409">10125 3903 17855,'-46'-8'162,"0"0"1,4 2 0,10 9 2489,19 35-2557,10 0 1298,12-4-1230,12-8 788,14-11-794,9-9-73,10-16 2505,3-10-2544,-28 5 0,-2-3 67,22-21 0,-28 11 0,-2-2-56,0-4 16,-6-9 80,-27 24-108,3 9 57,-36 2-28,-11 27-67,2-1-12,26-4 0,3 5 14,3 5 1,4 1 14,-4 9-15,6-1 0,5 1 15,9 10-34,16 10 11,18-9 2,-5-25 1,4-4 2,15-3 1,4-4-348,-4-5 1,1-4 332,9-5 1,-2-3 13,-17-1 1,-3-1 5,4-8 1,-2-3 257,15-18-227,-19 3 0,-2-2-886,7-15 880,-18 12 1,-4 0 64,-3-8 56,-2-7 67,-8 13 598,-7 12-737,-2 13-85,-1 9 0,6 5 937,1 8-937,3 10 0,7 15 0,6 16-1696,6-8 0,2 2 1696,-5-11 0,0 1-116,17 25 1,-1 0-475,-6-4-2348,-9 7 1,-8 2 2937,-20-5 0,0 8 0,-4-40 0</inkml:trace>
  <inkml:trace contextRef="#ctx0" brushRef="#br0" timeOffset="18118">12280 4240 24703,'1'-63'589,"0"0"0,0 0 0,-2 7 0,0 1 0,-3 7-664,-4 8 1,-2 6-198,-8-11 1362,-2 8-1259,12 23 309,1 1-335,12 20-3463,11 16 3249,2 7 328,3 13 1,1 6-192,-7-5 1,-2 2 259,-1-2 1,1 4-1,-3-1 18,0 16 1,-5-3-8,-1-2 0,-3-2 10,-1-5 1,-2-4 16,-1-6 1,0-5-10,-3 13 64,-1-11 188,5-27 34,-1-2 2821,3-18-3091,0-9 1176,1-9-1186,1-5-18,0 0 12,0 8 22,-1-4-39,-3 11 6,0-5-12,-1 5 18,0 1-1,2-1 0,0 2-11,0 3 6,0-3 22,0 4-23,-1-5-16,1 1 22,-2-5-11,1-4 0,0-3 11,1 3-22,0-9 0,1 19 0,3-11 22,4 11 0,9-5-16,13-4 10,15-1-22,-1 5 14,-4 8 1,2 2-26,13 2 22,-16 4 1,-1 3 21,7 15 1,-12 16 11,-10 16-28,-7 9-17,-5 7 17,-1-2-16,5-3 4,2-17-16,6-17 0,5-4-78,24-3-341,-10-8 0,3-3 363,1-10 0,-1-5 25,4-3 0,0-4 17,0-6 0,-2-1 25,-10 3 1,-2-2-15,10-14 0,-3-2 14,-17 12 0,-2-1 23,7-9 0,-2-1-18,-6-13 18,-20 9 22,-18 8-11,-16 10 28,-11 6-6,-2 10-22,4 9-1,12 3-4,0 20-12,17 1 737,0 16-720,18 1-6,12 3-11,13 0-607,12-2 618,9-9-11,-8-12 33,17-10 12,-26-20 11,9-8-6,-23-17-38,-11-9 4,-14-10 1,-10-5-12,3 26 1,-1 0 2,-1 1 1,0 1-14,-14-20 10,-2 16 6,0 16 619,-6 21-619,-2 15-22,1 17-17,10 12-33,12 9-310,15-26 1,5 0 235,5 1 1,3-1-73,8 0 0,5-3-29,5-2 1,4-3 11,5-4 0,4-4-359,4-4 1,2-5 504,4-4 0,0-5 69,1-3 1,0-5 24,-3-2 1,-1-4 28,-6-2 0,-2-2-244,-8-1 0,-3-2 283,-8 0 0,-3-2-4,5-28 139,-13-8-110,-10 27 0,-1-1-6,-2-4 1,-1 0-20,-1-4 0,-2-2-80,0-1 0,-1-1 69,-2-1 0,0 1 5,-1 3 1,-1 2 2,1 5 0,-1 1 888,-12-22-901,8 25 601,-1 8-613,9 19 112,-1 4-157,-1 14 751,-3 14-757,1 7-2,3 8 0,2 4-9,3-5 1,1 3-350,1-3 1,1 4 0,2 0 343,4 15 0,2 0 5,4 1 1,1-1-26,2-4 0,2 0-216,1-11 1,2 0 0,-1-4 64,-2-3 0,1-3-62,7 8 1,0-6-1096,5-14-694,-1-9-1205,7-15-2324,-11-19 309,-16-23 4093,-25-14 2515,-1 25 1,-7 1 2133,-14-7 1,-5 2-2451,4 7 0,0 2-519,0 2 1,1 3 274,5 6 1,3 3 1343,-3-6-1304,3-2-448,22 1-236,26 0-84,23-1-50,-10 11 0,3 0-319,6 1 0,1 2 106,3 0 0,0 1-1235,1 2 0,-2 0 1431,-7 3 0,-3-1 0,9 2 0,-22 1 0</inkml:trace>
  <inkml:trace contextRef="#ctx0" brushRef="#br0" timeOffset="19635">16304 3938 21166,'8'-52'856,"1"-1"0,0 0 0,-1 3 0,1 0 0,1 5-461,2-4 0,0 4-99,0 8 0,-1 2 91,4-11-225,-6 23-133,-6 18-6,-1 25 27,2 25-19,1 4 0,1 5-1713,0-1 1,-1 1 1681,1 1 0,0 2 7,-3-12 1,0 0 0,0-5-147,-1-8 1,0 0 138,1 23 0,1-1 6,1-6 11,1-3 33,0-23 6,0-26-28,2-24 17,6-24-26,-4 17 1,0-2 1277,3-4 1,1 0-1281,3-1 0,0 1-1,2 4 1,2 2-9,0 5 1,0 4-3,13-8 408,5 12-420,11 19-5,5 9-193,-19 3 0,1 3 162,6 9 0,-2 3-392,-12-8 1,-1 1 371,14 8 1,-1 0-130,16 3 90,0-3-56,-12-13 1,2-4 232,-8-5 1,0-4-111,8-1 0,-1-2 23,-12-1 0,-3-3 0,17-19 22,-19 1 6,-1-10 22,-12 1-17,-15 4 361,-17 8-355,-18 9 5,-17 11 7,-11 10-1227,25 2 1,2 1 1186,-12 7 219,4 10-208,34-7-11,10 8 6,15-2 11,24 1-17,7-11 0,1-5 11,-8-11 62,11-24-51,-25 8 3421,16-29-3331,-34-1-68,-2 9 68,-8-15 34,-5 25-12,-4-3-27,-1 10-46,3 9-72,3 6 0,4 7 0,2 12 22,2 12-28,5 18-28,6 10-100,10 5-7,-8-28 1,2-2-259,3 1 1,3-2 31,2-2 0,2-3-157,1-3 0,1-4-196,7-7 0,0-4 518,13-5 157,-17-9 0,-1-6 129,3-20 134,2-16 180,-12-6 139,-11 1 73,-8 7-60,-11 12-130,-4 13-191,-7 10-145,0 10-45,1 11 343,7 16-365,8-3 16,14 16 6,14-12 14,0-8 0,3-1-14,13 1 14,-11-7 0,-1-5 87,3-12 0,3-6-51,-10-15-44,-10-21-107,-7-9-241,-4 25 1,-1 1-124,2-10-757,10 14-1382,10 32 1545,-5 1-906,18 19 564,-1 8 1289,-6-5 157,10 8 504,-26-14-1706,-2 6 2030,-9-10 1346,-6 5-1682,0-12 376,1 7-44,13-4-449,19 0-376,0-3 7,25-5-12,-13-11-33,0 1 16,-13-6 0,-3-2-16,-2-1 3464,15-22-3419,-33-4-34,-9-2-6,-8 2 11,-17 9 96,-10 15 67,-12 4-141,6 9 29,-6 16-67,25 0 27,-20 26-27,23-14 0,-10 30 10,23-10-52,11-9 0,7 1-57,4-4 1,5-1-225,13 6 1,6-4-2037,5-5 0,1-5 53,-7-6 1,1-1 2271,4-2 0,-4-3 0,-8-4 0,-2-2 0</inkml:trace>
  <inkml:trace contextRef="#ctx0" brushRef="#br0" timeOffset="20042">20476 3754 27432,'40'-1'-134,"1"15"-43,-26 15 1,-2 6-568,5 0 1,2-1-297,3-1 1,1-1-1061,14 16 2100,-11-22 0,-2-5 0,-7-6 0,7 2 0</inkml:trace>
  <inkml:trace contextRef="#ctx0" brushRef="#br0" timeOffset="20217">20765 3299 23500,'12'43'-789,"0"0"1,-7-1 0,23 7 0</inkml:trace>
  <inkml:trace contextRef="#ctx0" brushRef="#br0" timeOffset="22593">21062 3777 25774,'2'-45'431,"0"1"1,0 4-1,0 9-353,0 21-78,1 7 6,1 12 5,2 10-11,3 15 0,1 8-11,-3 5 17,-2-2-1,-3-13 18,-1-2 72,0-19-17,2-1 118,12-21-134,8-9 5,17-15 11,5-4-44,5 1-257,-4 6 234,-1 7-33,-3 11-40,0 8 12,-8 8-230,24 19-45,-13 5-161,-11-5 1,0 2 174,-4-1 0,0 0-48,3 0 1,2 0 97,3-1 1,3-1 120,3-2 0,1-4 84,1-2 0,0-2 75,-1-4 1,-3-3 31,20-5 94,-2-14 135,-17-25-67,-4-8-196,-21 17 0,-4-2 252,-2-24 11,-14 6-61,-19 11-135,-7 17 36,-10 15 1,-7 6-60,9 7 1,-1 3-265,-18 3 1,1 4 210,12 5 1,5 4-15,5 0 1,6 3 16,-5 27-17,26 0 6,27-7-28,21-7 22,-14-24 1,3-3 258,0-3 1,2-4-234,4-7 0,-2-3-4,11-8 15,-19-5 0,-4-4 8,-4-9 42,-6-10 1,-3-6-636,-5 6 0,-2-3 589,0 2 1,-1-3-1,0 0 26,-2-17 1,-1 2 50,1 2 0,-1 3 92,-1 7 1,0 3-85,0 10 0,-1 4 60,-2-12-124,0 21-73,2 14 0,1 21-5,6 23 10,1-4 1,1 5 134,5 12 0,2 4-140,-2-13 0,0 3 0,1-1-30,0 3 1,0 1-1,0-1-45,0-2 1,0 0 0,-1-1-103,5 16 1,-1-3-67,0-7 0,0-4-94,1-8 1,1-4-572,24 13-32,6-23 391,5-22 448,1-18 25,-28 0 1,-1-4 165,-3-3 0,-2-3 58,-1-3 1,-2-2 67,-1 1 0,-2 0 100,-1 2 1,-1 1 406,5-20-124,-8 12-201,-11 9 1051,-4 9-1303,-5 8 517,2 5-624,1 7 276,4 6-298,1 7 11,10 6 1,10 2-7,12-2-5,7-5 28,0-8 23,-6-9 5,-7-7 5,-9-10-33,-7-7 0,-13-3 34,-18-3-12,-9 8-27,-4 6 5,-4 12-34,14 6-16,-3 9 27,10 9 1,9 13-12,5 8 23,13 7-39,8 4-135,17 2-59,-3-21 1,3-2-215,15 8 150,-6-14 0,3-4-563,-10-10 0,0-4 574,11 2 0,2-3 134,0-3 1,1-3 109,5-8 0,-2-3 47,-16 3 1,-2-2 44,10-11 0,-5-5-282,-14 6 0,-4-2 366,6-5 0,-2-2 71,-3 3 0,-1 0 567,9-25-385,-13 23-135,-9 4 784,-14 20-1025,-6 9 707,-13 15-724,3 3 1,-3 4-10,1-1 1,-2 3-6,-9 7 1,1-1-339,10-9 1,-1-2 340,-8 6 0,0-1 8,5-8 1,-1-1-35,-7 3 0,0-2 48,-11 1 6,15-15 28,30-22-22,17-13-18,3-2 24,22-16-1,-12 24 0,1 1 338,-1 0 0,2 1-344,3 0 1,-1 4-1,12 2 64,-6 10-97,-3 15 0,7 23-5,-13-6-6,9 25-23,-11-16-56,7 9-184,4-5-253,-10-21 1,0-1-17,13 3-62,-7-11 0,1-3-448,18-4 678,-19-4 0,1-4 218,3-4 0,-3-3 331,14-15 229,-11-9-95,-26 12 459,-15-4 123,-7 6-60,-8-6-153,0 2-3324,4-1 2826,6 11 85,4-4-102,4 12-50,2-1-45,0 4-50,-1 4-6,1 0 3387,-3 8-3381,-2 5-34,-1 3 17,0-1 0,3 2 0,1-8 33,1 5-27,4-6 0,2 1-1,6-1 6,7-2 1,-5-2 21,5-2 12,-9-3-3370,2-6 3342,-6 0 33,2-8-38,-7 9 10,2-5-5,-2 6-17,-2-1 5,0 2 3399,-2 2-3410,0 2 12,0 1-40,-5 4 51,-3 5-12,-4 3-16,-11 19 11,7-3-11,-2 7 0,9 7 22,15-14-22,10 9 28,5-18-23,36-1 17,-20-12-3,12-3 1,3-3-1448,11-11 1444,-23 6 1,0-4-1,-1-10 1,-5-6-262,7-18 262,-16 18 0,-3-3-6,-6-8 0,-7 2 28,-6-2-26,-4 3 1,-7 2-14,-36-6 28,-7 6-17,21 18 0,-1 6 0,-17 9-23,1 29 23,20-3-216,10 1 1,2 4 209,-3 23 9,10-18 0,1 1-3,-2 24 3,10-23 0,5 0-12,4-8 1,5 0-4,11 13 1,5-1 8,1-9 1,4-5 16,10 1 0,2-5-9,-14-12 1,1-4-9,9-2 0,1-5 9,3-8 0,0-4 2,1-1 0,0-2-2,-1-3 0,-2-4 10,7-18 1,-6-3-14,-20 19 0,-2-3 8,7-11 0,2-6 0,-6 5 1,1-12 21,-7-2 1,-5 0-16,-12 1 567,-2 17 0,-2 1-585,-6-4 290,1 12-290,2 11 0,2 8 0,1 8 523,-2 12-523,1 17 0,-1 3 0,2-4 0,2 3 0,6 7 0,2 1-241,1 3 1,3 0 240,4 8 0,1-2 0,-2-13 0,-3-2-415,-5 24-106,-16-21-1843,-45-7 2364,8-21 0,0-4 0,-14 6 0,25-9 0,1 0 0</inkml:trace>
  <inkml:trace contextRef="#ctx0" brushRef="#br0" timeOffset="24485">7506 2349 13469,'-1'-9'4116,"5"-38"1,3-7-2890,2 14-1147,0-16 0,0 4 251,2 30 346,-3 6-476,-3 11-5,0 8-151,0 5 83,5 30-88,-6-11 4,4 36-195,-5-9-164,-2-19 1,2 1-4344,4 8 1,1-2 3809,8 18 0,-1-12 0,-5-32 0</inkml:trace>
  <inkml:trace contextRef="#ctx0" brushRef="#br0" timeOffset="24809">7893 2369 16607,'0'-4'5988,"1"0"-4792,-1 4-1039,5-28 22,-4 22-106,4-21 154,-5 29 568,0-2-539,3-1-206,-1-1 84,4-6-22,-2 1-56,1-2 96,-3-7-74,-1 7-50,0-3 17,-1 7-56,0 4-29,-3 2-32,-5 14-466,-6 7-3462,-5 17 4000,3-2 0,6-11 0,5-12 0</inkml:trace>
  <inkml:trace contextRef="#ctx0" brushRef="#br0" timeOffset="25585">6976 4139 23825,'19'-14'207,"-3"3"112,-22 17-184,-7 3-40,-12 6 23,-10 1 10,-1-5-60,7-5 212,1-8-84,15-6-39,-2-9-56,10-8-6,10-5-61,1 5 16,20-9-28,-4 17-16,13-2-17,-4 16-17,5 19-11,-8 8 27,-4 6 7,-16 11 22,-18-1-12,-15 18-514,3-26 1,-4 1 499,-4 2 1,-2-1-1517,-1 1 1,-1-1 1532,2-3 1,2-2-21,-14 11 52,5-12-40,22-21 56,-2-4 22,11-9-22,4-4 652,3-3-719,7 0 3397,1 3-3408,21 0-17,-2 7-28,17 5-169,-4 8-380,3 6-874,2 1-2649,6-2 3291,-3-5 0,-16-5 0,-11-3 0</inkml:trace>
  <inkml:trace contextRef="#ctx0" brushRef="#br0" timeOffset="25985">7515 4361 21556,'-42'5'566,"-1"-1"0,5 1 0,8 1-359,18 0-61,7 2-34,1-2 44,4-2 164,-1-2 200,5 0-88,4-5-287,2 0 203,16-12-29,-8 2 68,4-8-85,-13 6-106,-5 3-50,-7 3-57,-2 1-38,-5 3-12,-4 3-17,-2 5-33,-7 9 11,8-2 6,-1 5-6,9-4 5,5-2 1,-1 0-6,3-4 0,0-2-17,0-1-84,0-1-576,2 3-2628,2 3 3305,2 3 0,-3-3 0,0-2 0</inkml:trace>
  <inkml:trace contextRef="#ctx0" brushRef="#br0" timeOffset="28735">6681 5832 2263,'7'0'7729,"-1"0"-2911,-6 0-903,0 0-2340,-10 0-1004,7 0 414,-8 0-514,11 0 1990,0 0-2315,2-4-29,1-3-38,3-6 5,2-7 89,5-11-127,-3 7 32,9-13-39,1 13-11,12-3-5,10 5-6,7 9-12,4 6-5,-2 14-17,-7 12-5,-11 14 33,-13 12 23,-18 10-365,-10-23 0,-6 1 334,-6 3 0,-6 0 5,-7 3 0,-4-1-19,-4 0 0,-1-2 16,-1-2 1,1-3 67,3-5 0,2-4 50,8-7 0,0-4 241,-10-4-17,16-20-106,14-12-84,14-10-101,4 6 56,30-12-56,3 17-39,-8 8 0,2 3-343,1 5 1,1 3 336,3 3 0,1 2-8,1 2 0,0 4-3,-1 0 0,-1 4 245,-5 1 1,-2 3-279,19 18 22,-23 8 11,-25 7-45,-31 7 17,2-25 0,-6-3-387,-7 2 0,-4-4 317,-3 0 0,-3-3-110,2-2 1,-2-3-664,-7-3 0,3-3 92,17-3 1,2-2-1785,-2-3 1,3-4 1962,3-6 0,15 2 1,2-1-1</inkml:trace>
  <inkml:trace contextRef="#ctx0" brushRef="#br0" timeOffset="28942">7716 6031 23573,'3'3'2476,"-1"-1"-1675,-2-2-3619,-57-14 1755,42 12 0,-43-11 0,57 14 1</inkml:trace>
  <inkml:trace contextRef="#ctx0" brushRef="#br0" timeOffset="30825">9090 5946 17921,'13'-57'1880,"1"1"0,-3 11 1,-2 4-1159,-6-13-151,-11 25-184,-7 2-270,-5 14 58,-27 23-131,17 4 18,-9 15 0,-2 6-520,15-5 0,1 2 469,-11 15 1,2 2-10,13-15 1,3 0-9,1 14 1,6-1 16,13 9-6,-2-23 1,6-2 0,20-7 0,8-7 16,26-6-1542,-12-9 1,2-4 1539,-5-9 0,-1-6 30,7-10 0,-2-4-240,-16 9 0,-2-2 271,6-12 0,-6-2-1502,-12-1 1502,-8-3 0,-4-3-8,-13-15-83,0 18 1,-5 2 37,-25-11 11,-13 17-14,8 27 0,-1 5-13,-9 3-12,12 10 0,4 4 2086,10 5-2086,5 8 0,2 2 0,3 4-11,3 1 0,5 3-1051,8-4 1,5-1 765,3 22-189,6-18 0,6-4 303,12-10 0,2-6-163,-6-1 1,1-2-455,19 0 0,4-6-89,-6-13 1,0-5 721,2 0 0,-2-3 180,-2-1 1,-2-5 371,1-10 1,-6-2 2813,-1-4-2545,-5 1 1,-1-3 604,1-14-485,-11 15 1,0 0-316,4-11 671,-1-2-879,-19 37 863,-1-1-1053,-7 19 298,-1 1-327,-11 33-16,1 0-321,-4 13 270,1 6 28,5-10 18,0 11 285,4-3-275,7-22 56,10-12-10,3-24 72,28-27-34,-2-5-78,-15 12 0,1-2 59,6-6 0,-1-1 41,10-8 254,6-6-315,-5 15-56,-17 20-11,1 3 48,-9 19-48,-11 4 33,1 24-27,-4 5-12,0-11 1,-1 0 5,2 13 5,4 0-22,32-20 40,6-20-12,-4-6 0,2-5 3,2-12 0,-2-5-410,-5 1 1,0-2 409,12-11 0,0-6-1,-18 8 0,-1-3 1,-1-1-11,2-3 1,-1-1 0,-2 0 3,-1 0 1,-1 0-1,-4-3 10,0-9 0,-3-4 0,-4 5-506,-3 10 0,-3-1 511,2-4 1,-1-5 0,-6 5 58,-8 4 0,-4 5-235,-1 2 1,-3 3 203,-17-13 6,-8 37-28,6 25-20,8 8 1,1 8-4,4 5 1,2 2 39,-1 4 0,4 3-44,4-2 1,3 3 0,2-4-5,0-8 1,1 0-2,2 7 0,1 6 0,5-4 4,11 6 0,6-4-14,2 1 0,7-3 32,9 1 0,7-8-113,-2-15 0,2-7 22,-9-5 0,1-5-42,8-6 1,2-6-88,0-11 1,-1-4 131,0-1 0,-1-3 61,4-8 1,-5-2 16,-15 4 1,-6 1 24,9-14 370,-14-12-381,-16 29 40,-4-20 67,-6 12 33,-2-8 597,0 4-686,4 11 1016,3 11-1016,1 8 208,-1-1-197,1 6-61,-1-1-12,-1 8-22,1-2 72,-1 2 85,2-3-68,0-2 124,4-1-135,2-1-60,4 0-7,-3-1 0,-2 1 0,-4 1 0,-1 1 0,-7 5 0,0 1 0,-5 6 0,6 3 0,3 4 0,7 4 0,6 7 0,3-6 0,20 17 0,-13-19 0,5 3 0,1 0 0,6-1 0,18 6 0,-4-19 0,3-16 0,2-13 0,-3-15-382,-5-8 382,-8 0 0,-8 4 0,-10 12 0,-9 12 0,-5 12 0,-6 19 0,-8 21 0,2-8 0,-2 2-248,-3 8 1,-1 2 247,-1 6 0,-1 1 0,-1 7 0,0 1-133,5-16 0,2 1 0,-1 1-1547,0 3 1,1 2 0,0-2-1589,-2 12 0,1-2 3268,0 8 0,2-7 0,1-11 0,2-2 0</inkml:trace>
  <inkml:trace contextRef="#ctx0" brushRef="#br0" timeOffset="31351">13558 5779 20909,'26'-48'1318,"1"1"0,-2 4 0,-10 5-808,-23 7-94,-12 7-141,-15 8-99,-10 7-104,-4 13-27,3 11-22,10 14-1,15 10-11,11-3 34,20 23-45,9-14-97,-3-13 1,4 0 96,1-5 0,3-3 17,0 0 0,0-2-23,24 18 12,-11-7 5,-15-6 23,-18-5 27,-25-5-38,-24-4-26,12-8 0,-4-2-81,-5 0 0,-1-2-59,-1-3 1,1-3-343,4-2 0,3-3-2589,-15-19 3074,28-13 0,14 18 0,13 1 0</inkml:trace>
  <inkml:trace contextRef="#ctx0" brushRef="#br0" timeOffset="32051">14181 5443 27018,'-18'10'145,"3"20"-142,9 4 0,4 6-1078,-1 4 1,2 2 1051,4 4 1,1 1-90,0 1 0,2 0-151,1-2 0,0-2-70,0-3 0,-1-2-421,-1-6 1,-1-2-1606,0 17-412,-2-21-416,-2-20 1501,0-21 1630,0-18 661,-5-19 828,-5-12-271,2 27 1,-2-1 55,-2 1 1,-2 0-245,0 3 1,-2 2 1521,-18-17-1538,2 13-331,7 12-34,11 9-531,14 5-23,20 3-28,9 1 0,7 0-6,4 0 1,1 1-393,5-1 1,0 1 389,5 0 0,0 1-6,-13-1 0,0 0 11,5 0 1,0-1-4,-9-1 1,-2 0 67,12-4 168,-19 0 28,-14 2-129,-11 0-40,-11 2 791,-12 0-768,-12 8-33,-7 4-62,-2 10-17,13-1 0,1 20 1,21 1 10,3 0-22,25 4 0,16-20 17,20 2-15,-23-16 1,3-4 28,6-3 0,-1-3 22,-7-5 0,-2-1 31,25-9 101,-26-14-34,-19-2-50,-8-13-28,-17-3-51,-13 1 6,-10 8 23,-4 12-46,0 11-49,5 8-52,8 11-217,11 7-684,11 9-1305,16 6-5842,16 4 8144,9-6 0,-9-8 0,-10-8 0</inkml:trace>
  <inkml:trace contextRef="#ctx0" brushRef="#br0" timeOffset="32375">15015 5771 18291,'0'-6'5696,"0"1"-2833,0 5-2824,0-48-17,7 42-11,14-22 29,12 64-38,-9-3 1,-1 4-6,-7-4 1,-2 0-263,0-1 0,-4 1 276,-16 25-100,-14-17 134,-15 2 89,-15-17 18,12-21-80,3-10 57,20-24-17,13-8-56,14-17-170,0 24 1,4-1 110,6 0 1,4 1-29,3 3 0,4 2-1694,10 0 0,1 5 1557,-14 7 0,1 1-389,13 2 0,1 2-1706,-6 6 0,-2 2-78,26 1 1986,-20 3 1,-5 1 0,-17 0 0,6 3 0</inkml:trace>
  <inkml:trace contextRef="#ctx0" brushRef="#br0" timeOffset="32925">15626 5821 17507,'-3'1'6363,"1"0"-3529,2-1-2604,-3-3-158,36-4-10,-2-2-45,2 1 0,2 0-12,4-3 62,2-4 34,-26-2-62,-3-4-27,-7 0 27,-15-8-17,-2 12-16,-7-2 11,-16 10-6,5 7-6,-7 3 12,2 7 0,10 6 5,-3 11-33,9 10 0,9 25 5,8-16 3,10-4 1,4-2 19,8-5-15,2-3 1,6-3 14,7-10 0,1-4-17,15 8-12,-16-11 1,-1-5 23,6-13 10,3-7 17,9-17 0,-24 2 1,-3-5-355,-4 2 0,-2-3 359,0-9 1,-2 0-3133,-2-16 3217,-9 28 0,-2 0 114,-8-15-153,-2 3-90,-4 12 0,-1 16 0,5 10 439,1 1-439,3 8 3271,6 14-3271,7 15 0,10 20 0,-2-4 0,0-4 0,0 3 0,-8-14 0,0 1-24,3 14 1,-4 1 23,-10-11 0,-6-1 0,-7-1 0,-5-4-169,-20 17-990,9-22 0,-3-3 1159,-19 8 0,13-8 0,11-9 0</inkml:trace>
  <inkml:trace contextRef="#ctx0" brushRef="#br0" timeOffset="33527">17443 5711 18158,'29'-51'1251,"0"0"0,-3 6 1,-4 6 999,1 5-1932,-11 16 409,-8 13-716,-18 24 4,-17 27 6,12-17 1,0 3 160,-2 6 1,2 1-165,6 2 1,5-2-14,2 13 16,11-18 0,6-4 34,23 1-17,-7-14 1,2-2-12,23 1 39,-7-14 0,1-6 324,-15-4 1,-1-2-325,13-5 1,-1-5-4,-12-3 1,-4-2-4,-3-4 1,-2-1-9,-2-3 0,-3 0-20,-2-1 1,-2 1-66,-1 2 1,-2 2 93,4-20-1,-7 16-33,-4 15-56,-2 9-56,0 10 250,0 10-799,1 10-621,3 12-1244,4 13-4117,3 5 5781,-1-4 0,-3-17 1,-3-14-1</inkml:trace>
  <inkml:trace contextRef="#ctx0" brushRef="#br0" timeOffset="34094">18223 5775 16762,'5'-5'3436,"13"-24"1,3-7-2250,-1-1-1052,4-5 0,0 0 548,-2 1 11,-5 10-386,-5 10-60,-7 12-232,-3 8 18,-5 15 0,-7 13-18,-7 18 308,0-4-308,2-6 1,1 0-17,0 11 12,-3 8 10,14-14 107,16-24-68,-1-1-5,13-16 73,17-22-28,-2-4-59,-11 5 0,2-1-164,-7 0 0,0 0 150,-1 1 0,0 0-6,18-19-16,-7 12 10,-9 11-4,-8 10-18,-2 10 6,-1 9 323,0 11-323,0 9 0,-4-4 39,5 12-17,-1-15-27,11 8 5,3-16 0,8-8 22,2-9-16,2-10 16,0-10 40,-4-9-12,-5-8-5,-7 0 39,-7 5-21,-8 10-63,-5 12 0,-3 6 0,-1 5 0,1 19 0,2 2 0,4 21 0,5 1 0,4 5-237,1 1-82,-3-11-1674,3 13-1642,-4-22 3635,2 6 0,-7-21 0,-2-9 0</inkml:trace>
  <inkml:trace contextRef="#ctx0" brushRef="#br0" timeOffset="34284">19489 5327 23887,'-26'25'-4313,"13"6"4313,27-3 0,6-1 0,0 3 0,-4-2 0</inkml:trace>
  <inkml:trace contextRef="#ctx0" brushRef="#br0" timeOffset="35335">19901 5614 18392,'0'-6'4912,"0"2"-3271,0 4-1120,-82-57-157,26 45-291,14-2 0,-6-4 0,7 9-51,-13 22-8,24 1 0,5 4 3,9 12 0,4 7 16,20 2-33,6-12 0,18-7 0,5-4-213,1-4 244,4-1 0,1-3 114,2-10 46,7-7 33,-9-10 78,-9-5 1,-11-2-12,-11 5-123,-7 6-129,-6 8-28,-8 10-16,-21 23-1,4-2 6,1 2 0,0 2-11,-9 21 106,13-17 1,1 2-253,2 17 0,3-1 39,-3 10 59,12-21 1,5-3-211,18-7-50,14-12-12,20-5 127,-11-19 0,3-7-864,-4-1 1,-1-3 1053,1-2 0,-2-3 25,-3-6 1,-4-2-277,-7 2 1,-2-1 280,6-9 1,-1-1 25,-2 1 0,-2 1 25,-2 2 1,-1 2 189,10-22 57,-9 17-12,-9 13-95,-5 13-162,-4 7-34,-1 12 1,-1 3 1860,2 25-1849,-5 12-32,0-13 1,-1 4 2,-3 8 1,-1 0 8,2-8-1,0-1 343,-1-2 0,3-3-322,8 11-7,9-22 18,12-2 5,13-18-16,11-14-1,-20 1 0,1-4 26,9-10 0,-2-2-426,-11 8 1,0-1 410,7-12 1,-1-2 2,-12 6 1,-1 0-1591,-2 1 1,-1 1 1564,8-23-11,-17 20-95,-11 17-135,-3 3-173,-6 13 173,1 12-1048,3 10-1612,11 16 1675,6-12 1840,20 8-3851,11-16 610,18 1 2235,-26-13 0,2-1 989,-1-2 0,-1-1 2898,26 0 661,-13-4-1383,-16-2-1361,-15 1-644,-14 0 352,-17 4-588,-2 2-397,-4 0 16,9 1-84,10-3 18,5 1 144,21-1-161,8-3-51,8-2 17,8-7 27,-10-6-10,10-19-51,-12-3 17,-3-15-17,-15 13 45,-5-7 51,-15 10-79,-2 8 22,-8 3 180,-23 14-180,16 6-26,-37 9-24,35 6 0,-20 21 0,20 8 0,11-4 0,5 3-60,6-3 1,6 1-423,5 7 0,7-1-143,8-6 1,5-4-1723,5-2 1,2-2 1701,-2-5 0,0-3 1,9 4-1,-17-13 1</inkml:trace>
  <inkml:trace contextRef="#ctx0" brushRef="#br0" timeOffset="35844">22650 5902 20705,'21'-52'1510,"0"-1"1,-5 11-1,1 3-1059,1 10 0,1 4 137,5-5-280,-1 3-207,-9 14-106,-8 12 27,0 25-11,-2-3 17,6 31 17,-1-9-34,-1-13 0,2 1-33,7 14 11,2-6 44,2-20 46,2-14-12,12-11 62,21-23-71,-31 10 1,0-1-34,0-2 1,0-1-10,2-10 1,-3 0-17,2 0-6,-4 2 1,0 2-213,1 4-521,7 0-1026,2 13-8066,13 16 8673,-14 2 0,-2 5 1,-23-8-1</inkml:trace>
  <inkml:trace contextRef="#ctx0" brushRef="#br0" timeOffset="36797">23855 5711 25679,'16'-44'485,"1"0"1,-3-1-1,-8 12-462,-13 26-7,-19-3-10,5 14-6,-33 14 0,15 8-6,12-6 1,1 1 27,-1 13-33,6 19-17,15-25 28,7 28 0,6-35 11,13 14 56,14-21 1,7-4-29,0-8 33,-8-15 1,-3-4-39,-2-5-3,-1-4 0,-1-3-9,-5-13 68,0-7 66,-8 9-83,-6 16 17,-5 10-57,-2 11-55,-1 4 22,-3 12 17,-4 9 0,2 21-6,3-11 6,12 16-34,24-12-210,-2-7 219,1-12 0,4-5-3307,27-4 3331,-31-5 1,1-3-12,7-3 1,1-6-250,-2-10 1,-3-5 243,1-3 0,-2-4-3,-2-1 0,-3-3 23,-5-10 0,-4-3-15,-3 2 1,-2-2-3,-2 7 1,1-3 0,-1-2-352,1-9 0,-1-1 1,-1 1 358,-3 11 0,-1 1 0,-1 1 14,4-24 1,-5 7 36,-13 0-51,-4 31 2554,-17 17-2604,-13 38 28,6-2-139,0 22 1,4 10 143,12-11 1,3 2 186,-6 10 1,2 2-192,10-17 1,1 1 0,2 0-6,3 0 0,1 1 0,3-1-9,0 0 0,1-1 0,2 1 1,3 1 1,1 1-1,4-5-44,9 2 0,3-7 19,-5-9 1,4-6-32,13-2 1,4-8 28,21-14 41,-25 1 1,1-4-281,10-19 0,-2-7 303,-13 4 0,-2-3 14,14-14 0,-2-4 28,-8 2 0,-5 1-36,-10 15 0,-2 2 36,-1-2 0,-4 4 28,-8 9 5,-4 2 794,-1 10-883,-5 7 1187,-4 17-1159,1 19-28,-1 9 22,12 12-11,4-19-72,22 16 55,-2-26 905,14 9-876,-5-24-1,0-12 1,-10-7 38,3-13 6,-6-20-33,-2-5-34,-2-15-56,-7 9 45,-2 14-140,5-1-359,-6 20 45,2 0-1619,8 16 7,4 11-1799,17 9-5254,4 9 9130,-3-1 0,-16-10 0,-9-8 0</inkml:trace>
  <inkml:trace contextRef="#ctx0" brushRef="#br0" timeOffset="37643">25864 5642 27057,'-12'-46'582,"3"9"-543,11 34-50,-1 3 22,2 2-5,-2 0 39,3 1 61,-1-3-16,2-7-73,0 2 50,-2-14-39,-4 7-11,-6-6-1,-8 7-10,-4 2-6,-3 5-17,7 3 17,-2 8 0,4 20-5,3 9 16,2 19-22,11-3-1,10 1 18,10-7 5,10-8 0,3-12 17,3-14-11,1-9-6,3-11 12,1-11-322,1-14 313,-23 10 0,0-3-9,-2-4 1,0-1 0,-3-2 0,-2 0 13,-3 1 1,-3 1 25,-4-24-17,-21 10 0,-16 9 0,-16 7-23,5 11 6,-18 6 1,22 18-1,-14 11 0,14 19-11,7 18-266,17-21 1,3 3 267,2 3 1,4 2-3,1 1 0,5 1 8,10 7 1,3-2-6,-4-16 0,3-1 8,12 9 0,6-4 12,19-3-15,-15-15 0,2-2 3,2-6 1,1-3-1,3-3 0,1-4-11,2-3 0,-1-5-6,4-2 1,-1-5 10,1-6 1,-1-3 8,0-6 0,-2-3-460,-1-3 0,-3-3 455,-4 1 0,-4-2-9,-5 2 0,-5 1 141,-6 2 1,-5 1-142,-4 2 0,-3 1 0,-5-15 0,-9-8 0,0 26 0,-3-4 0,5 20 505,4 8-505,0 3 1007,1 7-1007,0 7 0,-1 18 0,3 0 0,2 1 0,2 19-211,-1-16 1,3 1 210,6 7 0,3 0 0,-1-4 0,0 0-581,7 17 1,1 0 580,-4-13 0,-2-2 0,-3-4 0,-1-1-146,0 26-1344,-20-14 1490,-23-12 0,12-18 0,-8-9 0</inkml:trace>
  <inkml:trace contextRef="#ctx0" brushRef="#br0" timeOffset="82502">17255 7215 18880,'0'-3'3405,"0"0"-2548,0 3-628,-12-49-122,-5 36-62,-7-36 33,-13 48 28,-18 7-344,11-2 252,9 1 0,1 1 81,-11 2-61,10-1 22,6-2-6,24-3-22,1-1 107,4 2 44,-3 2-56,1 1 339,-5 10-294,-3 6 17,-6 15-37,3-6 1,0 4-40,1-1 1,0 2-453,-2 10 1,1-1 372,4-13 1,2 0 19,0 6 1,3 0 5,2 18-25,7-17 0,5 0-15,11 20-22,-1-28 1,1-3-6,13 4-84,0-14 0,2-3-79,6-2-569,12-4 1,5-1-2150,-20-6 1,-1-1 2891,14 0 0,-3 1 0,2-2 0,-23 0 0</inkml:trace>
  <inkml:trace contextRef="#ctx0" brushRef="#br0" timeOffset="83260">18065 7340 24329,'0'-41'569,"0"1"1,0 0 0,0 14-470,0 24-66,0 5 11,1 11 28,3 19-45,-2 26-971,-2-17 1,1 1 900,-2-6 0,-1 3-291,0 1 1,0 4-1,-1-4 60,1-9 0,1 0-3220,2 31 1,5-2 3492,6-14 0,1 3 0,-4-35 0</inkml:trace>
  <inkml:trace contextRef="#ctx0" brushRef="#br0" timeOffset="83459">18686 7711 21259,'0'-5'4258,"0"0"-3469,0 5-777,-25 14-96,15 9-325,-16 19-818,21 9-3136,4 6 4363,1-7 0,0-19 0,0-14 0</inkml:trace>
  <inkml:trace contextRef="#ctx0" brushRef="#br0" timeOffset="84034">19229 7407 25102,'0'-14'229,"0"4"-82,-1 10 474,1 1-414,-2 0 29,1-1-35,-2-4-50,0-8 1,0-10-24,2-8 7,7-7-34,5 2-17,9 4-23,3 7-50,3 8 1,3 8-29,5 10-11,4 14-28,0 15-51,-6 17-94,-20-17 1,-6 4 71,-6 4 1,-7 3-320,-6 4 0,-7 1 386,-7 0 1,-4-2 66,-3-4 1,-1-3 19,2-8 1,0-3 77,0-7 1,3-3 19,-7 1 140,0-7-56,26-10-61,2-5 172,8-5-301,9-6 609,10-1-649,15 3-55,13 5-124,14 5-36,-25 5 0,1 2-866,11 4 1,0 3 249,-14-4 0,0 2 854,17 7 0,-4-1 0,-19-6 0,12 5 0</inkml:trace>
  <inkml:trace contextRef="#ctx0" brushRef="#br0" timeOffset="84209">20005 7676 27225,'-6'32'-532,"4"11"-874,7-2-4845,4 12 4836,-1-8 0,-3-18 0,-2-13 0</inkml:trace>
  <inkml:trace contextRef="#ctx0" brushRef="#br0" timeOffset="84734">20576 7335 17585,'0'-6'5014,"0"1"-4816,11-24 1,6-6 462,8 3-390,0-9 1,4 1 137,15 12-84,1 8-101,13 10-219,-16 16-5,7 15 0,-24 4 0,-4 5-61,-6 5-29,-6 4 23,-2 9 39,-12-3 56,-9-7 22,-12-6 141,-16-5-3314,8-10 3308,2-5 504,16-9-516,10-4 63,3-6-52,3-5-2318,7-8 2162,-2 7 2286,12 0-2309,-8 10 1,16 5-6,3 7 28,17 7-28,-9 0 0,1 1-37,-6 1 1,0 0 1707,0-1 0,-2 3-1772,3 22-3325,-27 5 3415,-6-9-1149,-18-8 1,-7-3 1137,-6-7-48,-3-2 0,-2-2-87,-15-4-453,-8-2-1457,13-13 2067,17-13 0,15 6 0,11-4 0</inkml:trace>
  <inkml:trace contextRef="#ctx0" brushRef="#br0" timeOffset="84935">21684 7664 26026,'-10'60'-919,"0"-1"1,1-8 0,3-9 918,4-14 0,2-19 0,0 2 0</inkml:trace>
  <inkml:trace contextRef="#ctx0" brushRef="#br0" timeOffset="85460">22150 7316 22005,'26'-43'392,"0"0"0,0 1 0,0 9-202,5 17 558,5 4-720,7 3 228,-13 7-256,7 8-50,2 14-12,0 8-28,-18 0 1,-4 1 16,-1 7-3151,-8 24 3207,-13-33 315,-19 26-225,-6-24 73,-15 10-34,11-21 285,-1-5 254,15-8 346,0-4 2754,10-5-3527,8-5-93,9-7-120,7-1 6,4 2 16,24-1-33,-6 11-11,21 1 28,-7 16-23,-1 10-5,-11 4 0,-14-2 0,-3 1-6,-3 4-31,-6 4 1,-6 0-9,-20 4-17,-16 14 17,-3-22-224,1-13 0,-1-3-1008,-16-2-163,-9 2 1451,10-21 0,33 6 0,-3-7 0</inkml:trace>
  <inkml:trace contextRef="#ctx0" brushRef="#br0" timeOffset="87151">22378 7266 21254,'14'-42'775,"1"0"1,-1-1 0,4-9 0,-2 6 222,-1 1-300,-9 26-542,0-4-63,-6 17-138,-2 22 126,-1 2-51,-5 17 1,-2 6-17,1-6 0,-1 1-625,-4 18 1,0 4 627,3-10 0,3-1-1,1-1 1,3-2-14,3-11 0,2-1-3,8 5 0,4-3 56,14 4 62,17 4 61,1-26-6,5-19-16,5-15-65,-26 2 1,0-4-4,2-3 1,-1-3-206,-2-2 1,0-1 218,-3 1 1,-1 1 25,8-12 285,-7 7-373,-18 21 1270,0 2-1311,-7 9 0,-2 11 0,-3 13 474,-4 20-474,-4 17 0,6-23 0,0 1-485,0 4 1,1 1 212,1 3 1,1-2 77,2-9 1,0 0-883,4 10 1,1-2-2801,-2 5 3876,-1 12 0,-1-40 0,-5-8 0</inkml:trace>
  <inkml:trace contextRef="#ctx0" brushRef="#br0" timeOffset="87592">22615 7130 21159,'-3'-6'4217,"0"1"-3992,3 5 32,0 0-128,-60 51-93,44-24 1,1 4-264,-10 2 1,-4 4-1,5 1 238,8 12 1,6 0-7,0-2 1,3-1 13,5-3 1,4-3 22,4-5 0,4-2 19,5-5 1,3-4 95,31 12 202,9-16-211,-20-21 1,1-6-48,-6-3 0,0-5-320,6-9 0,-1-5 314,-6-4 1,-4-1-52,-4 5 1,-2-1 73,4-8 0,-1 2 212,7-12 17,-1-1-323,-14 21 499,-10 14-523,-6 9 0,-2 5 0,-8 20 0,-3 11 0,-6 27-71,9-25 0,1 3 71,1 3 0,0 2-4,3 3 1,1 0-358,0-1 0,3 0-992,5 4 0,2-2-1394,2 11-4153,9-3 6166,-9-33 1,-4-10 0,-1-3 0</inkml:trace>
  <inkml:trace contextRef="#ctx0" brushRef="#br0" timeOffset="88009">23189 7169 23833,'44'-18'218,"0"1"1,1-1-1,16-6 1,-5 6-138,-22 14 0,-3 4 43,25-2-40,-9 2-12,-7 4 584,-4 4-628,-3 6 213,-4 6-191,-5 6 40,-5 10 33,-5 8 23,-6 11-62,-6-23 0,0 2-103,-1 3 1,-1 2 99,0 12 0,0 0-475,0-14 1,0-1 415,0 16 1,0-2-9,0-17 0,1-1-61,0 8 1,1 0 51,0-3 1,0-1-1455,0 3 0,1-3 1415,0 10 29,-12 6-678,-16-27-2734,-27 1 3617,-7-10 0,15-8 1,16-6-1</inkml:trace>
  <inkml:trace contextRef="#ctx0" brushRef="#br0" timeOffset="90194">15870 8426 15474,'63'-1'224,"-1"0"1,1 0 0,-5 1 0,2-1 0,2 0 0,-3 1-98,-6 0 1,-1 0-1,1 0 1,2 1-1065,3-1 1,4 0 0,1 0-1,0 0 1,-2 0 971,-8 0 1,-1 0 0,-1 0 0,1 0 0,3 0-173,3 0 1,2 0 0,1 0 0,3 0-1,0 0 1,1 0 149,-11 0 0,2 0 1,1 0-1,1 0 1,0 0-1,0 0 1,1 0-1,0 0-37,3 0 1,0 0-1,0 0 1,1 0-1,0 0 1,1-1-1,1 1 1,1 0 78,-5 0 0,1 0 1,1 0-1,1 0 1,0 0-1,1 0 1,-1 0-1,0 0 1,-2 0-1,0 0-87,1 0 1,0 0 0,-2-1 0,0 1 0,0 0 0,0 0 0,0 0 0,0 0 0,1 0 86,-5 0 1,1 0-1,-1 0 1,0 0-1,1 0 1,0 0-1,-1 1 1,1-1-1,0 0 1,0 0-23,0 1 0,1-1 0,-1 1 0,1-1 0,-1 0 0,1 1 0,-1-1 0,1 1 0,-1-1 0,1 1-17,-2 0 1,1-1 0,0 1 0,0 0 0,0-1 0,0 1 0,-1 0-1,1 0 1,-1 0 0,0 0-8,6 0 0,-1 0 1,0 0-1,0 0 1,0 0-1,-1 0 0,1 1 1,-1-1-1,-1 0-8,-1 0 0,-1 1 0,0-1 1,-1 0-1,1 1 0,-1-1 1,-1 0-1,1 1 0,-1-1-20,4 1 1,0-1 0,-1 1 0,0-1 0,0 1 0,-1 0 0,0-1 0,-1 1-49,3 0 1,1-1-1,-1 1 1,0 0 0,-2 0-1,-1 0 1,-3 0 77,7 0 1,-2-1 0,-3 1 0,0 0 0,2 0-1384,6 0 1,2 0 0,-1 1 0,-4-2 0,-6 1 1371,-6 0 0,-6-1 0,1 0 0,9 1 0,0-1 0,-11 0 0,-4 0 0</inkml:trace>
  <inkml:trace contextRef="#ctx0" brushRef="#br0" timeOffset="90550">15743 8660 18904,'60'-9'171,"0"0"1,-1 0 0,-4 2 0,2 0 0,0 2 0,0 0-930,-5 2 0,-3 0 0,3 1 0,7 0 839,-5 0 1,5 0 0,3-1-1,3 1 1,2 0 0,-1-1-1,-1 1-109,-5-1 0,0 1 0,1 0 0,0 0 0,1-1 1,-1 1-1,0-1 0,1 1 65,-2 0 0,0-1 0,0 1 0,0 0 0,1-1 0,0 1 1,2-1-1,0 1-16,-3-1 0,1 1 0,2-1 0,1 1 0,0-1 0,0 0 0,-1 1 0,-1-1 0,-1 0 0,-3 1 49,2-1 1,-2 0 0,-1 1 0,-2-1 0,0 1-1,0-1 1,0 1 0,2-1-147,-1 1 0,-1-1 0,0 1 0,0-1 0,1 1 0,2-1 0,1 0 0,3 0 120,-8 1 0,3-1 1,2 0-1,1 1 0,2-1 1,0 0-1,0 0 0,0 0 1,-1 0-1,-1 1 0,-2-1 1,-2 0-37,4 1 0,-3-1 0,-1 1 1,-2 0-1,1 0 0,0 0 0,0-1 1,3 1-1,3 0 2,-3 0 1,2-1 0,3 1 0,1 0-1,1-1 1,0 1 0,0-1 0,0 1-1,-2 0 1,-1 0 0,-3 0 0,-2 0-5,6 0 0,-4 0 0,-2 0 1,-1 0-1,-1 1 0,1 0 1,3-1-1,2 1-10,-6 0 1,3 0 0,2 0 0,1 1 0,0-1 0,1 0 0,-1 1 0,0-1 0,-3 1 0,-1 0 0,-3 0-162,8 0 0,-3 0 1,-2 0-1,-2 1 0,1-1 1,2 1-1,3 0 165,0-1 0,3 1 0,2 0 0,2 0 0,0 0 0,-2 0 0,-3 0 0,-5 0 0,-5 0 0,14 0 0,-8 1 0,-3 0 0,-3-1 0,3 2 0,0-1 0,-1 0 0</inkml:trace>
  <inkml:trace contextRef="#ctx0" brushRef="#br0" timeOffset="100201">1647 9287 16667,'-18'-46'2156,"-1"0"1,-6 0-1,-1 10-2072,2 25 90,-28-2 27,-8 29-850,8-3 699,12 7 1,1 3-15,13-2 1,1 1-23,-5 7 0,1 2-25,6-1 0,3 1-1517,6 4 1,5-1 1521,4 9 34,26 5 62,34-27-57,-6-6-196,-4-9 1,3-4 179,-9-5 0,1-1-43,21-2 1,1-1 25,-20 2 0,-1-1-23,16-1 1,-6 1 0,-18 4 346,8 3-212,-41 12 3137,-6-1-3165,-26 19 28,-13-4-59,4-4 0,-2 0-260,12-7 1,0-1 197,-13 6 1,1-2-149,-2 3 145,-1 1-4468,19-6-780,14-9 4447,11-4 1,3-4-1,2 0 1</inkml:trace>
  <inkml:trace contextRef="#ctx0" brushRef="#br0" timeOffset="100567">1823 9490 15445,'1'-5'7137,"0"1"-5715,-1 4-1450,20-29 39,-6 33-16,19-15-29,-15 33-134,6 7-269,-4-8-380,13 6 604,-5-14 213,-2-4 78,-3-20 102,-4-11 128,4-13 358,4-18-212,-6 9 22,-1-7-185,-10 23 353,-1 3-151,-7 13-297,0 3-218,-2 8-40,0 11 85,-4 15-18,-5 22-19,3-15 0,-2 3-273,-1 4 0,0 3-526,-2 13 1,1 0-1249,3-8 0,0-2-2855,1 5 1,2-4 3097,1 3 0,3-22 0,0-20 0</inkml:trace>
  <inkml:trace contextRef="#ctx0" brushRef="#br0" timeOffset="101134">2491 9497 23108,'11'-40'801,"1"-1"0,-1 2 0,-6 14-745,-7 26-61,-4 8 16,1 3 6,-6 32-34,5-16 14,0 2 0,0 3 3,1 26-5,1-2-29,4-2 23,2-30 50,1-13 101,3-9 95,14-26-84,7-9-8,-3-1 0,1-2-65,7-11-19,-10 13 0,-1 3-14,-3 4 16,9-7-55,-9 18 44,9 3-61,-3 17 0,6 8 17,-9 7-29,14 17 34,-10-8-19,-1-8 0,1-1-15,15-1 12,1-4 45,16-28-12,-26 0-311,-1-6 1,0-4 293,-1-8 37,-2-11 0,-1-5-9,-9 6 1,-2-3-8,1-7 0,1-7 1,-2 4-554,-3 2 1,-1 1 550,-2 1 1,0-2-1,-1 5 29,-3 3 1,-1 3 13,1-6 0,-1 2 42,-4 10 0,-1 4 82,-5-9-163,1 22-51,-6 22 568,2 27-548,2-1 1,1 2-1,0 0 0,1 2 72,1 8 1,1 5 0,1-3-90,3 5 1,2 1-478,0-2 1,1 3 0,2-2 202,6 13 0,2-1-169,-4-19 0,2 0 0,0 0-764,7 19 1,1-2-1792,-1-6 0,0-3 3018,-3-12 0,-1-6 0,3 4 0,-10-23 0</inkml:trace>
  <inkml:trace contextRef="#ctx0" brushRef="#br0" timeOffset="101668">3451 9276 15880,'-54'-7'963,"-1"-1"1,6 2 0,8 2 1212,7 1-2288,16 3 829,19 0-622,22 2-100,28-2-23,5 2-96,4-4 1,4-3 5,-18 1 1,1 0-162,-4-1 1,4 0 0,-4-1 258,6-2 1,-4-1 30,-5 0 0,-2 0 1269,22-9-983,-20 3 425,-16 0-476,-14 6 158,-13-2-147,-8 6-16,-9 1 22,-11 10-72,-6 7-112,-3 11-57,4 8 12,9 5-40,13 5 1258,10 2-1297,15-3 17,1-11-34,31-5 57,-7-18 61,20-8 28,-11-16 78,-2-13 140,-5-9-139,-12 5 408,-3-20-151,-15 22-73,-1-12-112,-11 22-151,1 10 0,-6 6-84,1 7-28,-6 12 17,-2 14-34,-1 16-11,3-1-165,10-4 0,3 2-1218,9 22 626,0-16 1,3-1-602,3-7 0,2-4-2101,3-4 0,1-2 3515,16 10 0,-13-20 0,-10-12 0</inkml:trace>
  <inkml:trace contextRef="#ctx0" brushRef="#br0" timeOffset="101994">4704 9316 18599,'36'-41'2027,"1"0"1,-1 3 0,-17 13-1567,-25 24-394,-5 7 39,-10 8-64,-5 5 0,-4 4-20,-3 6 1,-2 3-233,-6 5 1,1 2 113,2 2 0,4 0-455,10-7 1,3-1 127,2 0 0,0-1-78,2-4 0,-1-1 143,-16 10 598,7-20 85,5-29-140,11-9 148,6-13 0,5-5 171,9-23-437,-2 16 0,3 1 157,2 10 1,1 4 133,10-16 476,-7 19-722,-7 13-207,1 14 95,9 8-62,14 13-123,16 12-95,-20-13 0,2 2-561,3 1 1,2 0-2795,2 2 0,0-1 3635,-4-2 0,-2-2 0,10 5 0,-20-11 0</inkml:trace>
  <inkml:trace contextRef="#ctx0" brushRef="#br0" timeOffset="102360">5495 9215 25998,'-48'-30'28,"1"0"0,3 3 0,8 14-5733,12 47 5694,12-7 1370,5 11-1399,17-15 900,11 1-877,18-9 23,12-9 44,3-14 45,-7-6 101,-14-10 84,-14-4 73,-10-5 3381,-14 0-3494,-10 0-83,-11 4-73,-10 6-45,-1 10-39,1 7-16,10 5-197,-3 24 22,17-6-654,-8 33-993,16-6-3376,5 17 4366,6-7 0,0-20 0,-2-15 0</inkml:trace>
  <inkml:trace contextRef="#ctx0" brushRef="#br0" timeOffset="102645">5681 9514 22755,'-55'30'80,"1"0"1,9-7 0,10-2 1158,18 5-1043,30-12 356,-2-5-362,26-5-56,-5-14 181,2-2-96,2-10 789,-16 1-695,-3-7-61,-11 0-89,-25-1-152,-1 11-34,-37 3-39,20 14 1,-1 3-580,-24 2-82,18 3 1,3 3-7227,-3 10 7134,-1 3 0,21-7 1,12-7-1</inkml:trace>
  <inkml:trace contextRef="#ctx0" brushRef="#br0" timeOffset="102984">1152 10309 17960,'-52'15'242,"0"0"1,2-2 0,21 0 1085,59 1-911,3-8 1,6-3-1824,9 0 1,8-2 1521,-12-3 1,6-2-1,5-1 1,-1 0-1,-1 0-399,8-2 1,-2 1-1,2-1 1,4-1 313,-12 2 0,3-1 0,3 0 1,1-1-1,-1 1 0,-1 0 1,-3 0-12,6-1 0,-4 1 0,0-1 0,1 1 0,5-2 19,-7 2 0,3-1 0,2 0 1,1 0-1,2-1 0,-1 1 1,-1-1-1,-1 1-155,1 0 0,0-1 0,-1 1 0,-1-1 0,1 1 0,-1-1 1,1 1 131,1-1 0,-1 1 0,0 0 0,1-1 0,0 1 0,-1-1 0,1 1-192,2-1 0,2 0 0,1-1 0,-1 1 0,-3 0 0,-4 1 0,-5 1 174,-1 0 1,-7 1 0,-1 0-1,5 0-214,9-1 0,4 0 1,3-1-1,-2 1 0,-3 1-1378,-1 1 1,-4 1 0,0 1-1,1 0 1594,3-1 0,2 1 0,-3-1 0,-4 2 0,-5 0 0,-3 1 0,-7 0 0,-6 1 0,0 0 0</inkml:trace>
  <inkml:trace contextRef="#ctx0" brushRef="#br0" timeOffset="108918">5303 11864 19960,'1'-10'1893,"2"-26"1,-2-2-1234,-2 19-506,3-19 0,-4 10-109,-3 31-34,-1 17 6,2 5 0,0 9 0,1 3 11,-1 26-530,0-15 1,1 2 498,0-7 0,-1-1-11,-1 0 0,-1-1 8,-1-3 1,0-3 10,-7 15 35,-7-7 83,11-28 50,-2 1-72,10-16-62,2-6-33,4-6 1003,6-5-992,11-4-17,13-3-6,12-3-25,-18 12 0,2 0-132,3-1 1,1-1 97,0 0 1,1-1-212,-2 0 1,0-1 258,-4 1 0,-1-3 0,-3 0 1,-2-1 21,-2-2 1,-1-1 22,15-24-193,-6 5 266,-8 11 56,-8 13 45,-6 11 164,-4 6-248,-3 4 378,0 2-418,-1 9 236,-2 10-247,-2 12-56,0-1-16,-3 28-163,3-13-113,3-12 1,0 1-1070,4 22-885,12-7-700,11-12 51,15-18 1416,13-15 1429,-22-11 0,1-4 150,4-3 1,-1-4 571,2-5 1,-1-2 240,0-3 0,-1-2-31,-2-1 1,-2-1-130,-3 1 0,-2 0 542,13-20-203,-18 10-375,-15 13-386,-18 12-169,-17 12-66,-17 15-51,17-1 0,-2 2-167,-1 5 0,1 2 122,0 2 1,2 1-12,4 4 0,3 1-23,-3 15 12,14-5 398,23-17-382,12-15 24,15-7-18,11-17 6,6-14 14,-27 10 0,-1-2-182,-2 0 1,-2-1 379,16-22-77,-16 12 609,-5-5-272,-13 25-237,1-5-72,-6 18-141,-18 31-39,8-12 437,-18 35-454,16-16 12,2 9-6,11-2-29,9-8-3357,17-9 3397,-5-14-72,19-11 100,-6-19-28,13-15-1097,-18 2 0,-2-2 1125,12-15 8,-15 11 0,-4-1 104,2-9 34,-2-10 2283,-9 9-2082,-8 7-285,-6 18 105,-4 6-154,0 13 3351,-2 1-3392,1 10 0,0 11 0,1 15 0,7 15 0,8-12 0,3 1 0,7 17-232,1-13 1,3-2 222,-7-14 0,1-1-19,3 5 0,-1 1-95,10 21-580,-25 2 339,-11-20-1092,-33 6-8375,-14-26 8453,12-1 0,3-10 1,31-4-1</inkml:trace>
  <inkml:trace contextRef="#ctx0" brushRef="#br0" timeOffset="109417">7220 11884 24486,'-9'-45'526,"0"1"1,0-1-1,-2-17 1,2 3-149,6 19 0,2 3-148,1-11 139,4 4-145,-3 34-185,2 3-39,-2 10 23,9 35-18,3 20-404,-4-23 0,-1 4 396,1 16 1,-2 3-717,-3-4 0,-3 2 733,-2-9 1,-1 2 0,-2 0-8,-3 5 1,-2 2 0,0-4-334,-4 10 0,-2-4 328,0-2 1,1-6 14,-1-5 67,7-20-34,6-19-177,17-24 161,10-15-28,-2 4 0,2-1-6,-4 6 0,0 0 0,8-7 0,-1 0 0,8-3 0,0 2 0,2 3 0,0 9 596,18-5-596,-37 29 0,3 24 0,-11-8 1401,9 38-1638,-7-18-2484,4 20 2108,-2-19 1,-6-16-1,-3-11 1</inkml:trace>
  <inkml:trace contextRef="#ctx0" brushRef="#br0" timeOffset="111725">5269 12084 17428,'6'-48'874,"0"0"0,0 3 0,-2 8-107,-5 10-73,1 3-32,0 3-91,1 5-84,-1 7-111,1 5-141,0 2 45,-1 2-213,-2 12 11,-1 10 29,-3 22-57,-1-2 9,3 0 0,0 3-1180,1-9 1,1 0 1145,-1 6 0,0 3 56,0 5 1,0-1-118,0-16 1,0-1 69,-2 11 0,0 1 66,-5 13 24,0-9 27,2-11 17,0-10-22,2-7-6,2-10 39,2-5 2337,1-4-2079,1-1-205,-2-9-288,0 3-515,-1-13-2056,3 0 2627,13-12 0,-9 14 0,7-2 0</inkml:trace>
  <inkml:trace contextRef="#ctx0" brushRef="#br0" timeOffset="112942">8212 11697 21254,'-10'-50'1084,"1"1"1,0 5 0,-1 8-530,-7 14-298,2 11-201,-3 13-38,-4 16-7,-8 20-11,12-10 0,1 2-15,0 6 1,2 2-205,2 3 1,6 1 209,5 0 1,7-1-1,4 0 1,8-1 11,13 4 0,6-4-1,-11-12 1,2-3 0,15 7 0,1-2-3,-8-8 0,-2-2 2,-6-2 1,0-1 0,5 4 0,-5-2 8,-9 0 46,-6 2 44,-22-5-17,-19-3-6,-20-5-16,-12-8-253,28-2 1,0-3 195,1-2 1,0-1-23,1-3 0,2 0 228,-14-9-704,-2-11-952,27 11-6665,1-9 7308,22 9 0,0 8 0,2 5 0</inkml:trace>
  <inkml:trace contextRef="#ctx0" brushRef="#br0" timeOffset="113558">8758 12013 24178,'6'12'1260,"6"-10"-1086,14-29 5,2-11 12,-3-8-1,-8-6 6,-8 2 45,-6 6 67,-10 11-213,-5 15-73,-4 7-5,-11 20 0,-3 10-28,-9 19-23,-1 11 25,21-13 1,1 1-3,-3 15 5,11-15 1,5 0 39,12 7-29,9-12 1,4-1-1,15 9-13,2-16 0,5-6 5,-9-9 0,2-4 0,9 2 0,1-4-328,-2-5 1,-1-4 344,-2-4 0,-1-6 8,5-12 1,-3-6 19,-8-1 0,-2-4 0,4-11 0,-5-5-6,-9 0 1,-5 1-545,-3 8 1,-3-1 551,-1-13 1,-3-3 53,-4 2 0,-1 1-53,0 11 0,-2 0 70,-2-11 0,-3 6 138,-8 5-24,-4 2-94,3 23-90,3 22-45,0 23 5,2 8-14,4 4 1,0 5-6,3 4 0,2 3-232,0-5 1,2 4 0,1 0 209,1 3 1,2 2-1,3 0-20,5 10 0,3 2 0,1-3-15,0-8 0,1-3 1,1-1 8,0-2 0,0-2 1,2-2-217,11 8 1,1-6 35,-8-14 0,-1-2-909,4 3 0,-1-1-5571,14 6 6722,-16-16 0,-12-12 0,-9-6 0</inkml:trace>
  <inkml:trace contextRef="#ctx0" brushRef="#br0" timeOffset="113758">9292 11950 21198,'-9'-1'4010,"2"0"-3735,7 1 302,0 0-191,121-62-305,-84 48 1,0 0-241,11-9 0,6-3 0,-5 4 201,-2 8 0,-7 3 101,-3 2-171,15-5-45,-38 11-1535,0 3 1608,-10 8 0,-1-5 0,-4 5 0</inkml:trace>
  <inkml:trace contextRef="#ctx0" brushRef="#br0" timeOffset="114384">10903 11479 25007,'-4'-28'392,"-10"15"-302,-13 36-51,-4 4-11,6-6 0,-2 2-11,2-1 0,-1 0-3,-15 13 0,-1-1-330,14-10 0,1 0 324,-9 6 0,2-2 161,2 3-169,8-6 147,15 2-108,27-17-11,4 1 12,36-7-60,-11-5 0,3-1-274,-10 1 0,2 0-31,6-2 0,6 1 0,-6-1-1795,-5 1 1,-2 0 284,9 0 0,-1 1 1835,-11 0 0,-7 0 0,-7 1 0,-1 0 0</inkml:trace>
  <inkml:trace contextRef="#ctx0" brushRef="#br0" timeOffset="114818">11749 11722 23122,'9'-42'672,"0"0"0,-1 0 0,3-11 0,-2 10-11,-6 22-395,-4 17-277,-1 8 95,-5 17-84,-2 20-11,-2 18-1,6-23 1,0 2-465,2 2 1,1 1 203,2-1 1,2 0-587,3-2 1,3-1-1752,4-5 0,1-3-4219,11 12 6102,5-12 1,-18-21-1,0-1 1</inkml:trace>
  <inkml:trace contextRef="#ctx0" brushRef="#br0" timeOffset="115159">12093 11253 22671,'-52'-7'269,"0"-1"0,4 3 0,7 7-174,9 26-39,10 7-28,11 2 17,17-1 11,11-2 67,30-3-61,-11-13 111,22-4 146,-26-15 101,1-6-11,-12-11-78,-12-8-107,-5-6-129,-6 4 107,-11-12-101,-1 16-56,-7-5-73,3 17 0,1 14-51,-2 14-257,1 13-734,5 15-1944,7 9 3014,21 8 0,-9-26 0,10-5 0</inkml:trace>
  <inkml:trace contextRef="#ctx0" brushRef="#br0" timeOffset="115385">12428 11609 19473,'0'-6'4884,"0"1"-4442,0 5 298,3-68 83,-3 38-638,1-10 0,0 2 73,-2 19-118,-1 9-96,2 5-4,0 2-690,0 3-812,4 10-3545,2 0 5007,2 7 0,-2-8 0,-4-4 0</inkml:trace>
  <inkml:trace contextRef="#ctx0" brushRef="#br0" timeOffset="115825">11947 11527 20845,'12'-50'1318,"0"0"0,0 1 0,-3 8-432,-7 17-265,0-1-273,-1 10-203,-1 7-145,0 6 62,-2 29-34,-1 9-9,0-2 1,-1 4-438,0 1 1,-1 2 431,-2 5 0,0 1-3,-1 0 1,0 1-12,0-2 0,-1 0 11,1-5 0,0-2-6,2-6 1,0-1 5,-2 16-11,3-16-61,3-14-40,1-10-2291,4-10 2392,9-12 0,-6 6 0,5-6 0</inkml:trace>
  <inkml:trace contextRef="#ctx0" brushRef="#br0" timeOffset="116668">11915 11549 21433,'5'-50'1247,"0"0"0,-1 3 1,-1 10-789,-2 20-335,-1 7-7,0 7-162,0 4 45,0 2 45,0 20 11,0 11-33,1 10 7,-2-12 1,-1 3-1677,-3 7 1,-2 1 1650,3-9 1,-2 2 5,-5 20 1,0-2-685,0-1 684,-1 8-5,5-24 11,5-19 291,-1-4 520,3-8 2273,0-22-3028,0-11-28,0-22 0,0-12 177,0 26 1,1 0-226,0-3 0,1 0 6,0 0 0,3 0 2,0 3 1,2 1 17,13-25-15,-2 31 0,4 2 26,24-10-31,-15 18 0,2 5-761,29 2 758,-12 9-11,-19 7 0,0 4-3,20 17 8,-20-5 1,0 5-18,3 12 1,-3 4-380,-7-3 1,-3 1 393,-1 0 0,-4 0-1,-7-1 1,-6-2 25,-10 18-23,-9-15 1,-4-2 10,-15 11 202,-1-19 0,-8-5-243,-4-9 0,-1-5-357,9 0 0,-1-1 177,-18-2 1,0-5-965,21-9 1,2-2 1179,-23-13 0,17 3 0,34 3 0</inkml:trace>
  <inkml:trace contextRef="#ctx0" brushRef="#br0" timeOffset="117851">13022 11682 21119,'5'-9'3395,"-2"2"-2606,-3 7-357,0 0-297,-81-29-366,48 28 256,-19-8 0,-2 8 3,13 40-16,5 4-18,9-1 67,17-3-78,13-11 45,21 6 34,10-15-12,7-5 96,8-20 100,-14-9 141,5-12 258,-10-10-135,-10-19-398,-10 16 101,-6-16 95,-7 27-163,0 5-150,0 10-40,0 11 0,3 7 34,-1 9 5,3 2 12,13 30-6,6-10-9,-3-8 1,3-2 14,23 11-18,6-9 24,-9-11-24,14-18 12,-28-7 22,1-9 1,0-6-12,-2-20 6,-8 9 0,-3-3-3,-6 0 0,-4-2-656,-1-18 1,-2-2 652,0 4 0,-1 1-11,-1 0 0,-1 1 12,-1 4 0,-1 4-2974,-6-12 2962,0 5 0,-8 15 0,7 26 0,-3 4 0,2 24 0,-5 20 0,0 7 0,2 9 0,3 6-134,4-9 1,2 1 133,1-2 0,-1 3 0,4 0 0,2-8 0,4 0 0,1-1 1234,5 19 1,4-3-1244,-2-13 0,4-3-168,11 9 1,2-4-328,9 1 143,-14-18 0,0-3-714,3-9-572,-9-26-616,-7-19 874,-6-7-432,-7-3 1,-4-4 1271,-10-17 722,2 15 0,-2 1 532,-1 12 1,-2 3 1042,-19-16-180,2 14 1230,4 9-2266,10 9 867,5 4-1321,11 5-122,5 0 72,17 2-23,20 2-10,24 1-67,-21-1 1,1-1 31,2 1 1,0-2 25,-3-1 0,0-2 11,-7-1 1,-2-1 24,11-6 79,-6-11 78,-22 9 140,1-5 395,-11 9-138,-5 2-256,-4 4-147,-5 0-61,-7 4-33,-8 7-7,-16 16-72,11-3-11,-10 19 11,25-9-11,2 8 0,16 1 5,13-7 1,10-7 21,-2-12 57,14-11 34,-12-14 33,10-11-6,-12-10 12,-5-5 10,-6 1 80,-6 5 32,-3 9-161,-3 9 72,-1 6-241,0 6 23,0 12 22,0 9-5,4 17-118,8 10-521,3-14 0,1-1-414,8 15-1017,-5-15 0,1-1 2092,9 2 0,-10-8 0,-3-9 0</inkml:trace>
  <inkml:trace contextRef="#ctx0" brushRef="#br0" timeOffset="118084">14284 11261 22223,'2'-50'1579,"-1"-1"1,1-5 0,-2 5-880,-3 10-275,0-2-290,-1 31-141,0 10 12,0 16 5,-1 19-9,2 10 1,0 4-545,1-10 1,0 1 529,0 7 1,1 5 0,0-2-73,3 9 0,2 1-135,-2-10 1,1 2 0,1-1-666,1-1 0,1-1 0,1-2-38,3 15 1,1-3-707,0-13 1,0-3 1627,6 13 0,-8-31 0,-6-12 0</inkml:trace>
  <inkml:trace contextRef="#ctx0" brushRef="#br0" timeOffset="118552">14232 11699 25113,'-9'-42'377,"0"0"0,3 2 1,6 9-389,11 20 5,11 3-134,19 2 0,4 3-956,8-2 925,8 0 1,2-1 46,-29 2 0,-2-1-5,7-3 1,-2-1 100,19-13 107,-17-2 89,-18 1 51,-12 6 22,-12 5-12,-5 6 706,-4 4-744,0 3 389,3 3-479,3 4-56,3 5 27,16 13-49,2-5-23,34 16-6,-13-19 1,1-3-186,-7-1 1,1-2 190,14 3 0,-2-3 12,-7-6 4,27-4 40,-27-8 96,7-5 133,-22-2 68,-13 2-28,-5 3-45,-5 2-95,-1 4 318,-2 0-468,-1 6-35,-4 9 0,-10 33-24,5-3-1,3 0 0,2 5-589,4-4 0,1 2 507,1-6 1,1 3 0,0 1-283,2 2 1,0 1 0,3 2-2889,5 9 0,4 1 0,1-3 2729,1 8 0,3-5 0,1-5 1,0-10-1,0-12 0</inkml:trace>
  <inkml:trace contextRef="#ctx0" brushRef="#br0" timeOffset="119052">15906 11694 26161,'-18'14'179,"0"22"-2993,10 16 1,2 6 2821,1-17 1,1-1 5,-3 19 0,2-2 526,2-24 0,1-1-532,-1 5 0,1-2 930,0 17-859,2-20 397,0-19-319,2-21-113,0-21-32,1-9 1283,-1 3 0,-1-4-1284,0-1 0,0-3-7,-1-2 0,1-5 0,-1 1 12,0 6 1,0 0 0,0 0-6,0-19 0,0 1 6,0 9 0,0 4 45,1-15-40,0 29 0,2 2 392,6-13-437,10 16-5,26 13 17,-9 8 0,-3 10 0,1 3-17,16 14 30,-19-2 1,0 4-14,2 11 0,-5 4-726,-9-4 1,-3 1 730,0 0 1,-7-1-130,-26 24 129,-24-22 3,8-15 1,-7-3-126,-17-3 1,-2-4 85,7-4 0,3-2-3,0-2 0,3-2-621,-11-7-1424,41-5-6098,24-6 7780,19 0 1,0 5-1,-7 6 1</inkml:trace>
  <inkml:trace contextRef="#ctx0" brushRef="#br0" timeOffset="119393">16543 11537 19854,'2'5'3887,"0"0"-2269,-2-5-1119,9 9-370,17-8-90,2 5 101,32-20-67,-31 2 84,19-16 101,-27-10-118,-4-2-62,-9-1 152,-26 5-169,2 23 96,-39-5-56,16 19-51,-8 1 12,8 11-3393,8 17 3348,5-3 11,2 12-11,15-11-31,13 20 0,8 6-669,2-20 0,2 1 478,3 21 1,4-2-1213,7-20 0,2-6 1417,9 4 0,-5-6 0,-18-15 0</inkml:trace>
  <inkml:trace contextRef="#ctx0" brushRef="#br0" timeOffset="120009">17308 11142 25998,'-8'-16'6,"11"13"11,21 36-9,-2-10 1,4 0 2,8 3 0,3 1-1347,7 2 1,1-1 1335,-9-6 0,1 0 0,11 7 0,-3 1 569,-5 8-505,-15-12 1,-10 1 103,-31 12-101,-15-11-17,-17-4 1,-6-2-362,12-6 1,-2-1 276,4 0 1,-3 1-1,2-2-450,-2 3 0,4-1 484,-15 14 0,28-13 0,18-5 0</inkml:trace>
  <inkml:trace contextRef="#ctx0" brushRef="#br0" timeOffset="122117">18741 11610 14549,'0'-5'4293,"-3"-31"1,1-9-2899,1-6-1295,-1 1 0,0 0 282,4 6-106,-1 26-343,0 8 69,3 15 15,0 3 22,14 37 6,-5 4-409,-4-8 0,-1 2 381,-3 19-6,-7-22 0,-3 1 17,-3-5 0,-1-2-11,-7 24 283,-6-1 25,17-44 67,-1-4-274,8-15-18,12-32-83,-1 8 0,2-3-9,-2 2 1,1-1 277,7-11 0,1 1-258,8-8-12,-13 22 1,1 1-5,12-13-46,-4 14-5,-3 14 5,6 8 23,9 12-17,10 9-11,-6 4-152,9 14-251,-27-12 0,0 2-295,1 1 1,0 0-261,4 5 1,-1-1-217,8 8-3703,-8-17 1,0-3 4669,4-2 0,3 2 0,-22-15 0</inkml:trace>
  <inkml:trace contextRef="#ctx0" brushRef="#br0" timeOffset="123351">19782 11613 19626,'30'-47'1493,"-1"1"1,-2 5 0,-8 7-637,-16 14-616,-12 9-146,-14 8-56,-18 13-22,-14 9-15,24-3 1,0 2-6,1 1 1,1 1-3369,-17 23 3354,18-11 11,11 6-50,20-6 45,2-4-1,37 2 35,1-23-7,-10-5 1,2-4 62,23-13 67,-7-13 224,-6-16-219,-19 12 3386,-6-5-3100,-14 7-168,-3 10-56,-2-6-56,-3 17-135,-1 4-140,1 4 40,0 2-84,0 11 139,0 6 6,2 16-72,8 5-146,9 6-1,3-9-456,3-11 1,2-2-782,15 4 585,-10-11 0,1-3-546,21-4 1065,-11-10 582,14-21 682,-24-4 355,10-19-35,-22 2-196,-7-1-571,-6 12 611,-3-3-566,-2 20-258,0-3-246,-1 13-123,-1 6 72,1 3-3352,-1 21 3425,0-6-39,-3 42 33,0-18-19,1-11 0,-1 1 20,-1 13 5,1-12 28,2-14 124,1-10-34,5-16 3299,7-11-3355,8-16-3373,12-16 3317,-4 5 33,-3 9 1,1 0-193,10-8 173,-10 15 0,0 1-26,10-2-16,-2 13 0,-13 9-17,6 15 28,-9 11 5,3 17-16,-1 11-28,-4 7 2912,-2 0-3047,-1-5-140,2-9 124,-2-16 129,10-8-79,-3-18 95,12-11 28,-1-17 17,3-11 12,-1-8 16,0 5 16,-8 11 57,3 4 274,-16 18-380,3 0-51,-11 9 39,-2 4 11,5 6 23,4 4-22,6 7-7,5-1 18,4-1-45,4-5 28,4-5 11,2-5 16,0-9 63,-5-4 16,-7-6 28,-6-2-5,-4 0 50,-4 2 84,-3 5-51,-2 5-89,-2 4-324,-2 2 122,0 6 51,0 3 16,4 6-27,4 5-12,7 1-44,6-3 39,5-5 84,2-7 11,2-12 56,-2-9 5,-4-12 23,-7-7 39,-9-3-22,-10 1-28,-8 6-28,-7 7-17,-3 10-56,3 7-34,2 9 45,5 10-11,3 12-16,3 3-85,5 32-398,8-9-3307,4-5 1,3 1 3805,-2-16 0,1-2 0,13 21 0,-13-31 0</inkml:trace>
  <inkml:trace contextRef="#ctx0" brushRef="#br0" timeOffset="123784">22238 11582 21439,'-5'0'3069,"1"0"-3058,4 0-307,51-16-164,-16 14 1,2 0-883,10-7 1,3 2-902,12 7 0,-1 5 2243,-15 0 0,-3 2 0,-8-4 0,-3 2 0,12 5 0</inkml:trace>
  <inkml:trace contextRef="#ctx0" brushRef="#br0" timeOffset="123934">22323 11824 16308,'-5'2'5198,"1"0"-2414,4-2-2885,88-6-1945,-40 2 1288,-3 0 0,9-1 0,-3-1 758,4-1 0,-5 0 0,-14 2 0,-1 0 0,-2 0 0,-1 1 0</inkml:trace>
  <inkml:trace contextRef="#ctx0" brushRef="#br0" timeOffset="125334">23766 11880 26861,'15'-36'-157,"-4"8"191,-15 61-12,-2-2-5,-3 20-6,1-14 45,-6 18-50,6-27-4224,-12 27 4246,11-37 949,-4 7-580,10-21-161,0-8-197,5-4 56,8-35-11,7-2-266,-1 8 1,2-2 212,3 3 0,2 1-6,4-1 0,2 2 8,1 3 1,0 3-6,17-10 3188,3 9-3256,-4 19 1,3 5-17,7 16 39,-13 13-3243,-2 16 3210,-15-5-124,-4 17-509,-9 3 0,-1-1-146,2 2-1906,2-25 2377,-1-14-124,22-11 505,-5-15 55,7-4 2482,-1-14-1799,-5-7-99,-3-1 60,-3 0-78,-15 14 3185,-7 10-3667,-3 5-139,-2 5-331,0 1 285,0 7 12,5 2-23,5 9 23,2-4 28,20 6-6,-12-12 23,25 2 39,-21-13 5,10-7-5,-12-11-6,-3-10-33,-7 4 66,-3-9 74,-5 5-73,-6 3-28,-6 4-57,-8 14-10,-1 6 5,-18 9-22,7 9-11,-13 14-40,13 12 6,8 7 0,9 7-73,11 4-469,13 2 144,18-5 180,-9-31 0,4-3 2,4-3 0,2-5 110,3-3 0,0-5 139,1-3 1,0-4 41,-1-3 1,-2-4 33,-1-2 0,-3-4 110,22-23-68,-15 5 84,-15 8 0,-1-1 152,2-5 78,6-9-34,-17 20-129,-6 11-179,-5 5-67,-1 3-123,-4 6 425,-1 2-308,-9 14-5,-1 18-12,2 4 7,3 1-18,14-4 12,20-10 27,6-4-5,19-7 6,0-16-6,1-13 22,-1-11 40,-6-8 11,-8-3-23,-12 8 146,-9 2-151,-8 15-79,-4 1-67,-6 14 85,0-2-24,-4 16 12,5 2 23,-1 2-23,16 12 17,5-14 11,17 9 0,8-13 22,8-9 0,6-9 18,0-15-12,-13-2 16,-14-9 1,-3-6 34,3-20-424,-9 12 1,-3-1 394,-7 7 1,-3 1 38,-2-23-61,-13 11-11,-9 9-101,-10 9-375,-6 9-308,4 6-9064,-15 8 7590,26 3 1,-6 0 0,22 0 0</inkml:trace>
  <inkml:trace contextRef="#ctx0" brushRef="#br0" timeOffset="126744">26893 12160 21853,'7'-44'742,"0"0"1,0 0 0,0-5 0,0 0 0,-1 3-413,-1 0 1,-1 1-609,0-7 0,-1 1 493,-1 8 1,-2 4 227,1-22-387,-1 29 122,-1 16-229,1 19 238,0 19-187,2 11 0,2 6-9,-1 6 1,1 3-1067,-1-3 1,0 4 0,0-1 1070,-1-3 0,0 1 1,-1-3-3,0 10 1,-2 0-651,-2-9 1,-1 2 0,0-6 627,-4 15-36,-1-11 1,-1-3 57,-1-12 51,0-7-34,3-12 2231,4-19-2231,1-8 3339,3-14-3361,9-8-1,6 10 1,4 0 16,2 2 1,4 0-646,10-7 1,1 2 630,-9 10 1,2 1-9,8-1 0,4-3 1,-5 4 10,16-9-5,1 1 0,-4 1 5,-19 9 12,6-8-1,-21 7 29,-4 1 16,-8 3 1,-4 6 1474,1 5-1508,-1 2-67,0 3-12,2 9 40,4 8 22,0 7 5,7 19-27,-2 5-26,-6-16 1,-1 3-183,-2 8 1,-2 0-29,-1 17-398,-1-19 1,4-2-672,10-5-533,15 5 785,4-23-717,23-9 1436,-20-9 0,1-2 580,1-1 1,0-2-24,-1 1 1,-1-3 668,1-9 1,-4-2-216,1-3 306,-3-6 0,-3-2 114,-8-8-285,2-18-476,-18 24 308,-17-6-522,4 22 29,-20-8-123,14 19-12,-4 2-11,4 14 6,1 9-50,-5 25 16,7 1 6,3 2-73,13 7 61,7-23 34,9 10 34,7-22 17,6-9-17,-5-9 78,16-16-22,-14-5-17,9-14 56,-15 1 67,-7 3 6,-8 8-85,-3 9-83,-3 7-39,0 4-101,0 1-62,0 8 168,-2-1 0,-2 22 17,1-1 0,3 14 6,4-12-12,10 3 6,8-8 34,4-5-1,7-7 18,-2-16 44,9-17-61,-13 2 61,9-23 0,-17 4-33,0-2 38,-6 3 1,-1 1-11,-1-3 61,1-1 0,0 0 364,-3-8-492,1 9-96,-7 14 34,-3 25-23,3 13 34,5 11 23,11 26 7,-4-16 1,0 0-123,-1-3 1,0 0 113,10 18 1,0 0-15,-11-17 1,0-1-1,4 7 1,-3 0-119,-9-4 1,-6-2-389,-19 7-762,-18 10-2297,-19-24 2756,3-12 1,19-8-1,16-5 1</inkml:trace>
  <inkml:trace contextRef="#ctx0" brushRef="#br0" timeOffset="127184">28968 11718 26967,'-7'-22'-5,"-2"25"-4,2 26 1,2 13 10,1 2 1,0 2-1142,1 6 1,2 1 1129,1 0 1,0 1 19,1-4 0,-1 0 335,-1-7 1,-1-2-336,-1-7 1,-3-2 72,-7 14 330,-1-17-246,6-16 73,4-8-129,9-15 1153,7-12-1225,13-16 16,11-11-280,-14 23 1,2 0 240,1 2 0,1 1 22,13-10-22,9 4-11,-21 20-29,11 0-16,-9 19-11,2 7-74,0 14-144,-3 6-388,-7 3 113,-7-7-2130,1 7-2834,-1-18 5507,13 3 0,-14-16 0,3-6 0</inkml:trace>
  <inkml:trace contextRef="#ctx0" brushRef="#br0" timeOffset="127485">29678 12209 18716,'19'-39'1539,"0"-1"0,1 1 0,5-16 0,-8 7-1152,-19 3 470,-26-5-487,1 24-169,-12-6-139,17 21-68,10 6-11,8 10 29,3 9-7,3 14 1,7 21-12,-1-18 1,2 3-7,4 5 1,2 1-339,3 3 0,2 0 355,0-1 1,0-1-12,-1-2 1,-1-1 5,-3-6 0,-4 0-11,3 21-23,-18-12 40,-12-11 22,-13-12-34,-13-12-89,-9-16-93,19 0 1,-1-3-273,-2-6 1,1-3-478,-1-3 1,3-1-565,-15-17 1501,30 12 0,5 3 0,2 8 0,8-10 0</inkml:trace>
  <inkml:trace contextRef="#ctx0" brushRef="#br0" timeOffset="128160">30112 12221 25786,'4'6'106,"2"-1"-22,14-1 0,6-2 22,7 0 130,7-10-152,-14 1 50,1-16-50,-13-1 17,-1-7 39,-6-1-23,-5 5-27,-7 4-28,-5 7-29,-6 4 18,-2 5-29,-1 5-16,-1 8-18,-4 20 7,5 8-1,2 6-33,10 11 28,12-3-142,2-16 1,3 0 144,5 0 0,3-1 8,9 3 0,2-4 0,11 9 0,13-5 0,-22-27 33,9-2-5,-2-12-45,9-23 23,-17 3 8,-9-1 0,0-5 19,-3-5 1,0-3-15,1-4 1,-1-2-100,0 1 0,-2-2 130,-1-15 1,-3 3-34,-6 28 0,-2 0 27,3-27 1,-3 1 22,-3 24 1,-2 2-10,0-5 1,-2-1 65,-2-19-141,-3 11 61,3 21-4,0 8-102,4 14-11,-3 3 40,-5 13 499,-7 18-503,5 8 1,1 4 33,2-10 0,2 2-107,0 6 0,2 5 1,1 0 94,3 0 0,1 1 0,1-1-436,-1 11 0,2 1 281,3 2 0,3 4 0,-1-10 5,-1-19 0,2-2-306,6 25 1,2-2-886,4-3-3349,6 3-106,-11-28 4811,-2-13 0,-11-15 0,0-1 0</inkml:trace>
  <inkml:trace contextRef="#ctx0" brushRef="#br0" timeOffset="128344">30573 12156 25550,'43'-20'107,"-1"-1"1,0 1 0,1 1-1,-1 0 1,-6 8-86,8 11-173,16 4-426,-19-1-1299,-5 4-348,-22-3 2224,-7 0 0,-6-3 0,0 1 0</inkml:trace>
  <inkml:trace contextRef="#ctx0" brushRef="#br0" timeOffset="128710">31516 11807 25422,'-35'29'100,"6"-6"-27,-10 21-45,8-10 17,9-10 0,-2 0 100,-17 14-66,8-11 150,-18 8-89,14-14-117,1 1 16,16-9 140,20-6 135,16 3-213,5 1-48,15 1 0,7-1-48,-7-1 1,2-1-23,7 2 1,2-1-214,8 1 0,-3-2-545,-17-3 0,-2-2-1343,15 3 1,-1-2 1296,11 0 1,-24-3 0,-17-2 0</inkml:trace>
  <inkml:trace contextRef="#ctx0" brushRef="#br0" timeOffset="129243">32125 11863 19182,'-2'-4'4632,"1"1"-2442,1 3-1988,-35-47-79,26 36-90,-26-36-21,35 47 77,0 0-66,-4 1-23,3 0 11,-4 2 0,5-1 28,-1 0 6,4 0 22,5 2-28,8 5-11,8 4 0,7 6-16,1 1-12,-7-1-23,6 13 29,-14-6-12,4 14-11,-12-3 12,-5-8 10,-16 17-5,3-24 12,-26 25-46,6-25-61,-13 7-45,12-13-2174,-7 5 2314,19-3 0,-2-3 0,15-4 0</inkml:trace>
  <inkml:trace contextRef="#ctx0" brushRef="#br0" timeOffset="129627">32834 11768 20263,'0'-3'3047,"0"0"-1698,0 3-1209,-43-40-5,10 34-49,-10-6 1,0 5-882,-1 24 840,-8 14-17,29-9 0,2 1-22,-6 10-89,4 6 0,4 3 83,10 15 5,9-15 1,6 1-51,8-5 1,6-2-40,-2-7 0,5-1-874,20 11 1,4-4-1654,-13-12 1,2-3 2130,10 7 1,-3-2 0,0-5 0,-21-12 0</inkml:trace>
  <inkml:trace contextRef="#ctx0" brushRef="#br0" timeOffset="129894">33194 11816 26480,'49'-1'-28,"1"16"14,-26 7 0,-3 7-319,-1 3 0,-2 3 327,-5 4 1,-4 3-479,-4 1 1,-6 2 407,-7 0 1,-6-1-191,-8-1 0,-5-1-916,-8-3 0,-6-2 809,-11 1 1,0-5 0,22-13-1,1-3 1,1-3 0,-1 1 0</inkml:trace>
  <inkml:trace contextRef="#ctx0" brushRef="#br0" timeOffset="133018">2387 13352 24945,'12'-48'123,"-3"26"-95,-10 73-56,-1 10-303,1-29 0,1 1 326,-1 29 10,1-17 208,3-2-202,0-19 270,1-7-6,1-10-96,0-19-67,3-13 370,2-16-387,-2 0 48,-2 3 0,0-3 42,1-20-107,-2 18 1,0-1 100,2-16 45,-2 17-73,-1 19-145,-3 14-23,-2 10-17,-1 13 45,-2 14-22,0 4-96,0 4 1,-1 2-409,0 23-395,1-16 0,2 2-1748,2-8 1,2-2 1847,6 24 0,-5-31 0,0-20 0</inkml:trace>
  <inkml:trace contextRef="#ctx0" brushRef="#br0" timeOffset="133476">3041 13489 24486,'-45'-1'280,"0"0"0,4-1 0,12 2-286,25 1 51,11 1 56,10-1-61,5 0 32,37-5-60,-9-2-12,-14 1 0,0-1 11,15-6 11,-12 1 40,-15 3 72,-12 3 51,-8 3-79,-12 2-94,-12 1-1,-18 3 0,-16 4 6,6 2-15,12-3 1,2 1-8,-2 3-18,-9 2 12,30-8 6,9-1 66,5-4 74,19-1-96,-7-1 17,26-4-28,-8-2-34,9-3 12,4-1-23,-15 5-185,6 0-1025,-14 5 1227,4 1 0,-11 1 0,-3 0 0</inkml:trace>
  <inkml:trace contextRef="#ctx0" brushRef="#br0" timeOffset="134533">2268 13472 21511,'0'-48'767,"1"0"1,1 6 0,-3 9-236,-7 19-151,4 9-275,-2 0-145,4 7 56,-1 17 11,1 1 0,-2 29-23,1 1-5,1-6 0,1 1 6,-1 17-1,2-24 1,0-4 0,0-8 10,0-9 68,0-11 124,0-3 123,1-1-68,5-10-140,6-9-28,8-15 0,5-15-42,-12 19 1,-1-3-211,0-9 1,-1 0 190,-3 6 0,-2 1 16,-1-4 0,-1 4 51,-2 0 56,-2 11-90,-2 17-78,0 5 0,-11 31 22,0 8-17,-4 13-16,3 9 0,8-11-216,2 11 227,7-8 0,5-10 447,2-12-413,-1-14 94,-2-9 29,-2-11-84,-2-2 61,11-38-84,-8 17 121,1-6 0,-1-4-59,-6-24-73,-2-1 28,-2-2 17,1 27-11,-1 18-62,3 10-34,0 6-16,0 16 61,1 7 0,1 21-5,-1 7-1,-1-5 1,-4 14-15,2-26 1,-2 1 2,1-1 1,0 0-1,-2 27-22,4-14 23,2-25 33,0-1-6,0-14 40,3-15-51,0 1 6,7-31-6,-5 13 11,4-35-22,-4 6-181,-1 18 1,0-1 191,-2 8 1,2-2-4,2-16 1,1 2 30,0 4-28,4-15-5,-8 45-124,-3 11 112,0 11 18,0 20-29,0 11-17,0 5-263,1-10 1,0 0-421,1 4 115,4 13 0,0-2 0,-1-20 1,5 25-1</inkml:trace>
  <inkml:trace contextRef="#ctx0" brushRef="#br0" timeOffset="135343">5289 13718 19888,'3'-55'1329,"1"1"0,0 5 0,-3 5-729,-7 0-175,-4 11-162,-7 11-156,-8 10-74,-9 16 23,-11 17-39,17-3 1,0 4-306,-1 5 1,-1 2 287,2 3 0,1 2 0,4-1 0,3 0-6,5-2 0,4-1-28,2 20 6,19-12 51,15-14 50,35-21-56,-12-9-508,-6-8 1,0-5 560,-12 1 0,-1-2 61,6-6 1,-2-1 106,-8 6 1,-2-1 16,0-10 0,-3-1 2,-2-11-72,0-15-34,-14 21 40,-3 12-57,-2 12-106,-1 8-56,-1 6 1109,-1 8-1053,-2 12 222,1 2-267,-2 32-67,4-10-129,5-5 1,2 3-110,2-10 0,2-1-227,11 29-753,-5-30 1,2-3-4026,15 10 5327,5 0 0,-13-17 0,-9-13 0</inkml:trace>
  <inkml:trace contextRef="#ctx0" brushRef="#br0" timeOffset="135793">6027 13607 21175,'13'-60'1232,"0"-1"1,0 14-1,-8 6-778,-23 2-168,-9 26-124,-18 6-38,-12 18-2781,16 7 0,1 4 2671,12-6 0,1 4 0,-15 19 0,4 7 405,20-10 0,3 0-422,-3 1 0,2-1-19,4 25-18,20-25 924,11-6-928,33 0 38,4-19 0,6-12 14,-31-7 1,0-6 30,-2-6 1,-2-3 55,19-15 8,-15 0 1,-4-1-14,-8 0-1,-3 0 1,-2-4 1253,-6 11 0,-3 0-1268,3-10 1,-1-1 5,-1 2 1,0 1 102,-1-2 1,-1 2-73,1-7 799,-1 3-765,-4 32-107,0 3-89,0 6-1,-2 11 40,-6 25 11,0-1 0,0 3 0,-1 4-62,2-4 1,-1 0-37,-2 12 0,1 3-278,1 11 1,3 0-207,6-12 0,2-1 58,-1-3 0,6-4-2137,9-9 1,5-6 1875,11 1 1,-4-4 0,-10-13-1</inkml:trace>
  <inkml:trace contextRef="#ctx0" brushRef="#br0" timeOffset="136326">6890 13563 17944,'3'-3'4890,"-1"0"-2174,-2 3-2340,18-58-102,-28 36-173,9-12 0,-4 2 50,-40 20-90,5 5-1693,5 7 1,0 3 1665,-3 3-126,-3 5 0,-1 4 115,-1 13-34,-7 7 11,16 7-6,15-7-39,4 15 17,18-11 11,7-8 1,40-14 16,3-18-149,-21 0 1,2-3 165,2-6 0,-1-4 61,-2-6 1,-3-3 24,0 0 1,-3-3 11,1-6 0,-5-1-23,-9 1 0,-4 0 3108,3-20-3083,-7 9 1,-1-1 112,-1-10-113,-1 17 1,-1 3 117,0-2 201,-2 18-436,-1 10 0,-1 6 0,-2 11 0,-1 10 0,-4 22-29,-3 20-136,3-21 1,-2 3-108,-2 6 0,-1 3-1118,-3 4 1,1 0-3527,1 0 1,2-2 4178,2-14 0,3-4 0,-1 11 0,8-35 0</inkml:trace>
  <inkml:trace contextRef="#ctx0" brushRef="#br0" timeOffset="136960">6043 13293 11609,'2'-6'7915,"-1"2"-5888,-1 4-1315,18-60 329,-11 28-470,5-10 1,-1-1-35,-5 12-127,0 1-142,-3 17-223,-1 6-112,-2 8 78,0 12 23,0 12 5,-2 14-5,-4 6-12,-1 1-39,-1-7 23,3-9 33,3-10 45,2-11 218,1-5-22,6-11-128,5-6 21,7-12-33,0-5-5,-3-3-46,-5 3-61,-5 8 11,-3 2-335,-2 13-673,-1 0-2778,0 17 3747,0 4 0,0-1 0,0-3 0</inkml:trace>
  <inkml:trace contextRef="#ctx0" brushRef="#br0" timeOffset="137850">2317 14611 22246,'5'-29'201,"-1"9"505,-4 26-286,-7 8-4397,-5-5 4089,-4 4 966,-7-7-709,0-4-33,0-5-162,4-1 403,4-27-515,10 2-23,0-23-33,8 17 3403,19-11-3387,2 20-44,18-4 10,2 20 12,4 18 6,0 15-780,-8 18 763,-15-1-12,-20 2 1,-8 0-6,-9 8-10,-6-10 1,-6 6 0,-1-4-17,-8-1 1,-2-1-508,2-2 1,-3 1-1,3-3 561,-1-2 0,0-4 23,1-1 0,0-5 178,-14-4 29,3-12-124,11-18-50,16-8 28,11-12-56,6 1-22,4 1 654,19-10-666,7 20 1735,17-1-1763,2 14-173,6 12-482,5 6-488,-29-2 1,0 1 1176,2 4 0,-2 0 0,3 2 0,-5 0 0</inkml:trace>
  <inkml:trace contextRef="#ctx0" brushRef="#br0" timeOffset="138034">2838 15016 21987,'-1'-3'4185,"0"1"-3754,1 2-890,20-43-1793,12 27-3730,8-30 5982,5 37 0,-28 6 0,-1 0 0</inkml:trace>
  <inkml:trace contextRef="#ctx0" brushRef="#br0" timeOffset="140317">2205 14997 20554,'5'-11'2549,"-1"2"-1956,-4 9 23,1-1-285,0-3-225,0 1 45,1-3 79,-1 1-68,0 1-27,-1 0-73,0 4-85,2 0 29,2 0 11,8 0-17,7 2 11,9 4-5,6 4-6,1 5 11,-3 2 6,-5 1 16,-6-1 12,-5-1-34,-3-2 12,-3-2 5,-2-1 5,0-3 18,-1-1-23,-3-3 95,0-1 6,-3-2-7226,0 0 7097,-1-4 0,0 2 0,0-2 0</inkml:trace>
  <inkml:trace contextRef="#ctx0" brushRef="#br0" timeOffset="145243">5272 14631 15513,'0'-5'6592,"1"1"-5247,-1 4-780,10-62-195,-15 43-320,8-16 1,-5 6 22,-17 25-29,5 3 29,-3 1-45,9 0-33,0 0-35,5 0 926,2 0-853,5 4 29,0 9 11,4 12-6,0 13-17,-1 22 12,-3-15-51,-3-10 0,0 0-11,-1 12 17,-2 0-17,-5 13-3369,0-20 3374,-1-1 85,2-15 173,4-20 146,0 0-118,0-8-196,-6-14-39,-1-9 3336,-2-6-3403,0-15 28,6-5-175,1 17 0,3-3 166,4-11 1,2 1-18,-1 15 1,1 0 11,6-9 0,4 3 19,12-4-33,11-3 28,7 12-31,-15 22 0,2 4-14,24 1 17,-2 9-3357,-1 25 3351,-30-5-39,11 27 28,-27-6 31,-13-5 0,-3 0-9,-8 17 14,-8-12 1,-5-2-257,3-13 0,-1-1 248,-7 4 0,-1 0 45,-1-5 0,1-4 275,-13 3-203,12-14 3075,24-20-3153,8-3-45,7-3 1,2 6 745,12 3-762,6 5-1,3 2 7,18 4-46,2 3-28,-14-2 1,1 1-79,1 0 0,0 0-376,9 1 1,-2 0-101,16 3-432,-19-4 1,1-2-3378,8-1 3605,14-6 0,-28 2 0,-6-3 0</inkml:trace>
  <inkml:trace contextRef="#ctx0" brushRef="#br0" timeOffset="146577">6004 14743 15081,'0'-4'7512,"0"1"-5244,0 3-1781,-46-34-363,28 30-79,-33-23-40,42 39-16,4-1 6,3 3-7,10-1 24,-1-3 44,21-2-40,-1-8 18,5-3 33,2-10 146,-4-11-112,-7 2 263,0-17-213,-18 22 146,0-12 44,-13 13-223,-4 3-73,-12 4-6,-6 9-11,-6 10-22,7 2 10,-4 14-32,9 10-7,5 2-10,6 9-18,15-9 12,11-4 5,4-10-106,34 0 84,-19-15-50,8-2 0,2-3-23,8-9-1607,-14 1 1,-1-3 1707,6-7-384,12-20 456,-24 3-133,-8 6 1,-3-2 161,1-23 50,-6-1 34,-6 5-62,-3 15 123,-4 5 107,-2 12 2831,1 3-3066,-2 6 494,2 5-618,-2 7 377,2 9-343,-1 11-5,1-1-18,1 26 1,1-11-6,-1 9-101,1 0-39,-1 0 67,0-4 45,0-4 56,1-25 23,1-10 55,8-16-28,2-8 12,10-15-34,-6 2 17,10-26 11,-6 16-6,8-15-27,-9 24-1,0 6-22,-1 12-22,2 4-6,5 11 33,-1 13-16,2 14-34,-6 0 34,-1 15-6,-9 4 0,-2-2 12,-5-4 5,0-10 17,-1-21 39,2 1-12,3-18-27,5-11-28,7-12 33,5-10 29,-3 6-18,11-15-10,-10 20-1,7-7-27,-10 18-18,-2 10-22,-1 7 17,2 10 12,-2 10 4,3 8 24,-1 4-40,2-2 5,-5-8-72,14 3 0,-2-13-17,14 3 5,1-13 46,4-10 33,-8-2 33,17-18 57,-20 5-23,14-12 40,-20 8 27,-8 5 0,-9 8-27,-7 8-46,-4 4-55,-8 13 16,-3 6 6,-6 15 0,3 2 6,4 2-17,6-2-23,11-2 6,7-7 17,11-6 0,6-9-17,5-6 45,-1-10 44,-2-6 6,-4-12 6,-6-8 22,-5-9 12,-8-7 22,-4-1-12,-7 4-33,-7 8-45,-7 12-11,-11 7-5,1 8-57,-20 7-27,13 9-96,-12 6-123,17 11 95,11-2-582,7 20-23,14-11-370,11 11-912,16-14-2896,14-9-4863,10-8 9262,-13-7 1,-13-2 0,-22-1 0</inkml:trace>
  <inkml:trace contextRef="#ctx0" brushRef="#br0" timeOffset="146884">7937 14681 17512,'1'-5'6162,"0"1"-2841,-1 4-3326,-3-46-12,1 46 11,-1-26 1,2 63-18,9 6-5,7 0-11,14-4 17,8-8 10,3-8 24,-2-9 27,-6-7 6,-2-14 44,-2-8 23,0-14-5,-1-10 10,-4-9-10,-4-3-18,-5 4-50,-5 11-55,-3 13-192,-4 12-654,-2 7-1015,0 3-2357,4 6 4234,4 8 0,-2-5 0,1 3 0</inkml:trace>
  <inkml:trace contextRef="#ctx0" brushRef="#br0" timeOffset="147267">8643 14638 26889,'2'-11'-11,"-1"3"-57,0 8 12,2 0 73,5 0 6,8-1-12,7-2 6,6-3 11,-1-7 28,-2-3 0,-4-8 39,-5-2 45,-7-4 45,-4 3-12,-14 2-38,-8 7-1,-16 6 6,-7 9-6,-3 12-3391,-7 22 3268,18-5-305,-2 27 317,19-9-46,3 14-38,9-2-107,19-6-332,19-7 52,-6-25 0,3-3-762,10-1 0,3-3 1095,13-3 0,-2-1 0,-23-3 0,-2-2 0,0 0 0,0-1 0</inkml:trace>
  <inkml:trace contextRef="#ctx0" brushRef="#br0" timeOffset="148958">2215 16005 13155,'-3'-1'6649,"0"0"-5222,3 1-1107,-17-68-46,21 35-143,-8-11 1,4 2 82,25 11-136,-3 9 51,17 5-84,-10 11-17,15 6-6,-8 10 12,-1 12 27,-1 19-27,-14-9 56,-6 27-46,-16-26-10,-7 6 0,-4 1 44,-13 16 3,6-17 0,-1-1 244,-14 8 241,5-18 95,8-15-101,5-12-129,6-9-134,2-2-95,3-2-180,3 4-72,4 3 78,11 2-23,19 0 23,26 0-31,-18 2 1,2 0-35,5 1 1,1 4-17,5 4 0,-1 4 25,-18-5 0,-3 4-6,2 9 0,-10 4-16,-20 17 0,-24 16-485,-8-9 499,0-18 0,-4-1-144,-7-3 1,-1-1-188,-1-1 0,-1-1-664,-6-1 1,0-4 1030,12-8 0,4-4 0,-4 1 0,11-7 0</inkml:trace>
  <inkml:trace contextRef="#ctx0" brushRef="#br0" timeOffset="149168">3115 16053 20347,'3'6'4816,"0"-1"-4423,-3-5-1693,0 0 1300,35-30 0,-26 23 0,26-23 0</inkml:trace>
  <inkml:trace contextRef="#ctx0" brushRef="#br0" timeOffset="150900">5163 16016 23455,'10'-49'758,"0"-1"0,-1 8 1,-3 8-323,-10 21-212,-6 10-218,-9 11 11,-16 16-9,12-2 1,-1 2-18,-5 7 1,0 2-4,4-5 1,1 1-9,-9 15 1,3 0-98,2 12 24,9-18 1,6-2-99,22 9 102,10-17-118,36-8-149,-11-16 0,3-5-587,2-2 0,1-2 274,12-4 0,-2-4-93,-11-2 0,-3-1 434,-12 2 1,-2 0-74,2-2 1,-1-2 489,10-11 471,-6 2 275,-13 4 111,-18 14-458,-6 5 470,0 3 1151,-2 1-1700,0 1-269,0 0 169,-6 6-208,2 0-90,-2 1-45,4-1 79,9-4 39,8-1 17,16-7-73,1-2-17,26-17 11,-21 2 1,1-2 2,0-2 0,0-2-469,6-8 0,-2-2 511,-11 3 0,-2-2 17,-2-2 0,-3 0-28,-5 7 0,-2 0 120,2-11 1,-4 0 49,-2-6 54,-1-13-95,-15 33-118,-1 15-5,-15 10-57,5 9 40,-33 28-34,9 9 195,10-9 1,2 2-224,5 0 0,4 0-20,2 0 1,4 2-28,3 0 0,3 1-60,5-1 1,3-1-56,5 20-283,10-20 0,5-4-821,25 3 166,-10-12 0,4-4-648,0-9 1,1-6-768,4-3 0,-2-3 1473,-8-1 1,-2-3 198,6-3 1,-1-5 3457,-4-7 1,-4 0-644,16-8-235,-5-11 1037,-35 21-287,-5 0-1641,-7 5-330,-10 4-286,-1 10 330,-22 13-347,13 1-163,-7 5 535,14-1-596,15-9 22,8 5 45,14-8-11,16-2-5,14-10 5,6-6 0,0-10 39,-7-5 39,-12-1 51,-11 0 45,-11 1-1,-7 5-44,-10 4-73,-6 4-45,-12 8-16,-12 7-23,-10 12 0,-5 10-11,10 2-26,16-2 1,2 1-31,1 13-40,-3 17-66,21-10-197,18-3-476,18-6-1109,20-9-91,-2-11 2046,0-10 0,-2-4 0,-16 1 0,-2-2 0,0-1 0</inkml:trace>
  <inkml:trace contextRef="#ctx0" brushRef="#br0" timeOffset="151494">7135 15971 14020,'4'-5'8710,"-1"0"-6452,-3 5-2186,-52-26 1,13 35-59,-6-10 0,0 5-25,-3 37 0,24-17 0,3 1 412,3 13-429,11-4 17,17-9 0,2-10 193,28-7-166,-10-11 121,17-5-64,-14-8 307,-4-3-150,-7-2 27,-6-1 35,-6 2-24,-5 3-21,-2 5-146,-3 5 55,0 5-128,-1 1-39,-2 4 0,-3 5 5,-4 10-16,-1 8 5,3 6-28,3 0 23,14-3-12,10-4-33,17-5 56,-1-8-39,26-5 33,-18-10 28,16-6-5,-16-6 33,-8-4 11,-8-4-22,-10 4 84,-2-13-73,-8 10 51,3-11-12,-5 11-50,4 3-5,4 1 5,8 3 11,5 1-39,6 4-6,2 5 23,6 12-45,-13 1 0,5 16 6,-13 3 11,4 10-1,-7-5-167,7 21-538,-9-15-3618,6 19 3487,-8-19 0,-5-14 0,-4-11 0</inkml:trace>
  <inkml:trace contextRef="#ctx0" brushRef="#br0" timeOffset="152851">2308 17305 22503,'4'-40'519,"1"-1"0,1 3 0,-4 13-530,-4 25-28,-5 13 89,-9 19-27,-10 25-23,8-13 0,0 0 14,4-11 0,3-1-34,-2 9 0,4-2-19,11 2 34,19 6 21,-2-21 85,24-11 230,5-33-158,-8 3-30,-11-4 0,-1-4 154,9-15-149,-14 13 1,0-1-15,-1 0 1,-1 0 134,17-23-73,-9 9-56,-11 14-96,-9 13-44,-6 12 23,-2 16-29,-1 12 6,-4 13 0,-1 7-11,-5 4-17,2 2-207,1 0-936,5 8 258,5-21-3080,7 4 3993,9-27 0,-7-4 0,1-8 0</inkml:trace>
  <inkml:trace contextRef="#ctx0" brushRef="#br0" timeOffset="153027">3214 17502 17798,'5'-5'5730,"-1"2"-4884,-4 3 61,0 0-851,15-11-56,10 0-381,24-12-851,-16 11 0,0 0 553,-1 1 1,-1 1 0,12-5-1,-18 7 1</inkml:trace>
  <inkml:trace contextRef="#ctx0" brushRef="#br0" timeOffset="159876">5194 17277 15277,'0'-4'5624,"0"0"-3378,0 4-1708,-23-50-460,11 36-28,-7-13 1,-4 3 44,-13 28-70,3 5 1,-1 1-15,-17 6 8,14 0 1,3 2-25,1 7-1,4 5-39,22 3 17,11-12 28,22 5 11,8-9 12,18 3-35,-22-10 1,2-1 14,1 0 0,0 0 11,4 2 0,-2 1-20,15 9 23,-11 0-11,-25 0 33,-16-5 51,-12 3 89,-31 1-78,-10-5-73,-5-3-3,26-7 0,0-2 31,-16 0-53,17-3 0,2 0-205,-9-2-72,11-1-846,22-2-1631,17-2 2751,22-6 0,-13 5 0,9-1 0</inkml:trace>
  <inkml:trace contextRef="#ctx0" brushRef="#br0" timeOffset="160092">5632 17294 25903,'-10'33'-216,"1"-1"1,-5 28-710,14-18 13,2-10-3003,4 3 3915,1-12 0,-3-6 0,0-6 0</inkml:trace>
  <inkml:trace contextRef="#ctx0" brushRef="#br0" timeOffset="160258">5766 17055 23993,'-21'28'-1345,"-1"-19"1,32 14 0</inkml:trace>
  <inkml:trace contextRef="#ctx0" brushRef="#br0" timeOffset="161001">5992 17324 20302,'0'-5'4290,"0"0"-2984,0 5-1250,-20-24-51,19 16 1,-2-22-6,24 25 5,12-1 12,-9 7-39,13 16 11,-11 5 16,13 18-38,-9 3-1,-3 5-28,-6 4 29,-10-10-18,-13 18 74,-14-24 50,-10 13 11,-8-21 56,-1-13 89,4-8-33,6-14-67,8-7-56,8-11-45,14-12-34,11 1 6,4 0 45,16 3-23,0 9-27,2 2 38,20 2-33,-29 14-22,27 1-34,-26 21 34,-2-3 22,-7 26-17,-16-2 28,-1 3-11,-7-5 0,-3 1 11,-7 14-6,3-15 1,-1 0-73,-7 10 67,6-13 6,4-14 117,5-11-106,16-34 0,-5 7 8,10-17 0,2-2-14,0-1 28,8-10 1,4-4-738,-11 22 1,0 0 722,10-13 1,-1-1 27,-7 13 0,-1 2-301,-3 2 1,-3 2 370,5-12 247,-6-5-62,-12 22-84,0-3-140,-5 18 1260,-1 4-1344,-1 3 747,-5 9-736,0 6-39,-4 17 28,3 11-3403,5 10 3403,3-7-427,7-9 0,4 2-1259,13 18 1686,1-13 0,2-2 0,-1-3 0,6-6 0</inkml:trace>
  <inkml:trace contextRef="#ctx0" brushRef="#br0" timeOffset="162435">10113 13318 18827,'-3'-44'1051,"0"-1"1,1 1 0,-2-12 0,0 10-806,0 20 145,0 25-335,2 11 229,-5 51-204,3-25 1,1 3-1067,-1 3 0,0 5 0,-1-2 1041,0 9 0,-1 4 25,1-5 0,-1 7 1,0 3-1,0-4-14,1-7 0,0-1 1,-1 0-1,0 5-312,1-4 1,-1 3 0,0 3 0,-1 1 0,1 0 0,0-1 273,-1-1 0,1 1 0,-1 0 0,1 0 0,-1-2 0,1 0-338,-1 3 1,1-3 0,0 0 0,-1 2 0,0 4 327,0-7 1,0 4 0,-1 3-1,0 1 1,0 1 0,1-2-1,-1-1 1,1-4-202,0 3 0,0-4 1,0 0-1,1-2 1,-1 2-1,0 2 182,0-2 1,0 3 0,-1 0 0,1 0 0,0 1 0,0-2 0,0-1-27,0 3 0,1-1 0,0-1 1,0-1-1,1 0 0,0 0-76,1-4 0,1 0 1,0 0-1,0 0 0,1-1 1,-1 1-367,0 9 1,0 0 0,0 0 0,0 0 0,1 1 467,0-7 0,1 2 0,0 0 0,0-2 0,0-3 0,1-7 0,-1 5 0,1-7 0,1-3 0,-1 11 0,0-1 0</inkml:trace>
  <inkml:trace contextRef="#ctx0" brushRef="#br0" timeOffset="163385">11619 13271 24379,'-1'-49'90,"-7"16"-62,-19 49 6,-9 4-23,4-3 39,-17 3 45,-5-3-5,5-2 33,3-5-33,28-7-34,11-3-39,5 0-45,2 0 28,0 7 33,2 6 6,-1 12 1,0 8 27,-5 6-34,-1 6-16,-4-1-11,-1-1 11,2-8 39,1-7 17,2-11 123,3-8 218,1-6 141,1-3-118,3-4-286,1-6-118,6-9-10,6-7-18,8-2 1,10 3-17,9 6 22,6 8 23,7 9-349,4 12 298,1 9-16,-5 9-12,-16 6 28,-18-6-22,-22 20 16,-23-13-30,3-9 0,-3 0-352,-6-4 1,-3-3-33,-2 0 1,-1-3-1138,2-2 0,-1-4 1574,-25 0 0,28-7 0,10-6 0</inkml:trace>
  <inkml:trace contextRef="#ctx0" brushRef="#br0" timeOffset="163592">11969 13637 25915,'0'-22'-9831,"0"5"9953,0 16 0,0 0 1,0 0-1</inkml:trace>
  <inkml:trace contextRef="#ctx0" brushRef="#br0" timeOffset="164426">12954 13338 25197,'-17'-41'244,"0"-1"1,2 3 0,-3 14-222,-15 45-1,0 9-11,-2 11-3,17-12 1,2 1-26,-5 25-2151,10-11 1,2 1 2100,1 14-15,11-17 1,7-3 654,23 2-641,-4-18 1,6-2-1,6-6 1,5-5-542,-5-6 1,4-4-1,-3-1 612,3-1 0,0-4 13,1-4 1,3-5 0,-6 0-90,-10-2 0,-2 0 112,7-4 1,-2 0 156,10-20 2345,-23 12-2300,-3-6 194,-11 10-183,-14 7 2327,-1 10-2556,-17 5 464,-5 15-475,-13 10-4,15 1 0,1 3-24,-12 21-7,8 1-38,21-5-35,17-12-4,12 4-1,17-9 73,-6-16 0,2-4 28,14-3 5,-12-6 1,-1-5 61,4-15 56,4-10 141,-9-18-24,-16 5 12,-7-8-123,-13 21 62,-9 1-79,-9 13-45,-17 2-56,-2 13-11,-9 13-11,15 6-34,-2 17-17,12 1-83,2 13-718,15 13-604,18-8-1793,21 0-5360,17-21 7772,0-12 0,-15-10 0,-17-5 0</inkml:trace>
  <inkml:trace contextRef="#ctx0" brushRef="#br0" timeOffset="165018">13870 13613 19126,'33'-53'2093,"0"1"0,-4 5 0,-7 8-1281,-13 13-482,-6 13 202,-2 6-521,-2 5-50,-2 8 28,-3 7 28,-4 15-17,0-1-17,-4 20 28,-1 9-16,2 4 5,0-4-6,7-9-16,4-21 27,4-2 40,5-14 61,18-23-55,6-9 10,12-15-16,-11 8 17,2-7 22,-3 6-51,0 4-38,2 5 16,-8 16-11,-7 8 22,5 11 1,-1 18-40,-1 4 45,2 10-17,-6-8-11,-4-10 34,9 0 27,12-15-27,-4-4 44,24-20-14,-25-6 1,-1-6-20,3-3 0,-1-3-360,0-1 1,-2-2 373,-2-8 0,-3-5 19,2-8 1,-3-2 5,0 0 0,0-1-713,-7 15 0,-1-2 0,-1 4 629,-3 4 0,-2 3 0,2-26 0,-8 27 0,-2 6 0,-3 13 0,-2 17 0,-12 23 0,3-1 0,0 4 0,0 1 0,-1 10 0,4 10 0,1 3-144,3 6 144,4-2 0,7 4-116,14-10 1,7-2-339,2 3 1,4-1 97,3-3 1,3-3-728,-6-16 0,3-2 0,-2-3-3833,-1-2 1,0-3 3726,1 3 1,-2-2 0,0-6-1,-26-15 1</inkml:trace>
  <inkml:trace contextRef="#ctx0" brushRef="#br0" timeOffset="165759">14859 13555 21847,'-43'-9'997,"-1"-1"0,5 3 1,12-1-875,22 3-140,25-1 23,7 2-26,19-1 0,8 0-730,-6 1 0,2 0 711,-2 1 0,3-1 0,0 0-6,-8 0 0,0 0 0,-1 0 20,18-2 0,-3-1 22,-15 2 0,0-2 20,7-2 0,-2 0-2579,7-6 2663,0 1 95,-31 2-28,-27 5-34,-10-2 96,-15 0 101,-11 0 55,-5 4-83,-3 4-169,4 10-78,10 0 754,-12 23-810,19-2 6,-6 17 3369,19-4-3386,18-1 5,5-10 23,32 0 28,-6-20 16,21-1 40,-10-20 45,-2-9 44,-5-11 28,-8-8 40,-7-3 67,-8 2-6,-7 6-116,-6 10-203,-1 9 0,-2 6 0,-1 5 0,0 2 0,-2 10 0,0 11 0,-1 4 0,3 34 0,11-11-85,-2-12 1,4 0-146,4-7 0,4-3-89,2-2 0,1-3-51,16 8-207,-9-18 1,2-4 77,15-9 434,-13-2 1,1-5 131,19-21 26,-29 9 0,-2-1 299,15-27 184,-10 0 57,-14 8-112,-8 8-118,-9 8-106,-4 7-196,0 7 5,-3 5-117,3 6 0,-3 10-23,0 10-39,2 14-72,3 8-281,13 7-755,7 3-1855,13 0-6795,4-7 7908,-7-16 0,-8-13 1,-12-12-1</inkml:trace>
  <inkml:trace contextRef="#ctx0" brushRef="#br0" timeOffset="165959">16213 13163 25348,'25'24'-525,"-19"-15"1,19 11 0</inkml:trace>
  <inkml:trace contextRef="#ctx0" brushRef="#br0" timeOffset="166560">16624 13449 22173,'2'-4'3074,"0"0"-1947,-2 4-1027,-6 63-72,1-35 0,0 16 0,-2 1 56,-2-7-39,-2 5-17,3-9 28,3-13 163,3-10 150,4-9-128,5-10-168,3-1 140,23-26-85,-3 4-66,-7 8 0,2-1 5,18-12-39,-1 9-28,-2 9-34,-5 9 23,-4 15 22,-4 12-5,-5 14-12,-6 9 17,-5 4 12,-2 0-29,4-4 1,6-7 5,11-8-12,10-12 12,9-14 23,2-16 27,-3-18-325,-26 9 1,-2-2 358,-2-6 0,-2-1 34,7-23-253,-12 13 0,-3 1 135,-2-8 0,-3 16 0,-2 3 0,-4-2 0,-2 14 0,1 10 0,1 6 633,2 3-633,0 6 288,1 10-288,6 33 0,2-7-189,3-2 0,4 2 189,4-8 0,2-1-415,8 12 0,2 0 415,4 0 0,1 0 0,2 5 0,-3-2 0,-11-16 0,-6 0-1463,-5 7 1,-10-4 1462,-26-2 0,4-5 0,-1-14 0</inkml:trace>
  <inkml:trace contextRef="#ctx0" brushRef="#br0" timeOffset="169208">12466 14230 15982,'53'9'72,"0"0"0,1 0 0,-1 0 0,-3-2 0,2 0 1,0 0-1,-1-2 0,-2-2-1267,2-2 1,-3-2-1,0-1 1,3 1 1223,2 0 0,3-1 0,1 1 0,1 0 1,0-1 21,3 0 1,1 0-1,0 0 1,2 0-1,3 0-85,-9 0 0,2-1 1,3 1-1,0 0 1,-1 0-1,-2 0 0,-3 0 101,5-1 1,-4 1-1,-2 0 1,2 0-1,4 0-27,-5 0 0,4 0 1,2 0-1,0 0 1,-1 0-1,-2 0 1,-3 1 76,1-1 1,-3 1-1,-2-1 1,1 1 0,3 0-208,-2-1 1,3 1 0,0 0-1,1 0 1,-1 0 0,0 0 129,-2 0 0,-2 0 0,1 0 0,0 1 0,0-1 1,1 1-12,4 0 1,2 1 0,1-1 0,-1 1 0,-2 0 0,-4 0-25,6 0 1,-5 0-1,0-1 1,2 2 91,-3-1 0,4 1 0,0 1 0,-4-1 1,-5 0-113,0 1 0,-6 0 0,0 0-15,6 0 0,0 0 0,-4 0-65,6 1 0,-8 0 1098,-3 2-998,-55-2-5,-23-1 0,-9 0 0,-7-1 502,-4-1 0,-4 1-493,6-1 1,-5 1-1,-4 0 77,11-1 0,-4 0 1,-2 0-1,1 0 1,4 0-87,0 0 0,4 0 0,-1 0 0,-4 0-124,3 0 1,-4 0 0,-3 0 0,0 1 0,1-1 0,3 0 107,2-1 0,1 1 1,2 0-1,-1 0 0,-3 0-250,-1 0 0,-3 0 0,0 0 0,-1 0 0,-1 0 1,1 0 251,-2 0 1,1-1 0,-1 1 0,0 0 0,-2 0 0,-1 0 13,8 0 0,-2 0 0,0-1 0,-1 1 0,-1 0 0,1 0 0,1 0 0,2 0-76,-2 0 0,0 0 0,2 0 1,0 0-1,1 0 0,-1 0 1,1 1 85,-7-1 0,0 0 0,0 0 1,0 1-1,2-1 0,1 1-15,-4 0 0,0 0 0,2 0 1,2 0-1,2 0 49,3 1 1,3 0 0,1-1 0,-2 1 64,-5 1 0,-2-1 1,1 0-1,3 1-81,-5 0 0,3 1 0,3 0 226,-9 2 1,9 1-406,-4 1 1628,30 3-1264,40-4 2340,19 2-2447,11-4 0,6-2-81,-12-1 1,5 0-2,5-2 0,10 0 1,2-1-1,-7 0 43,9-1 0,2 0-325,-14 0 1,7 0-1,3 0 1,1 0 0,-4 0 342,6 0 1,-3-1-1,2 0 1,3 1-43,-11-1 1,3 1 0,1 0 0,1-1 0,3 1 0,1 0-7,-5 0 0,3 0 0,1 0 0,2 1 0,0-1 1,0 1-1,0-1 0,-3 1-242,-2-1 0,-2 1 0,1-1 0,-1 1 0,-1 0 0,1-1 0,0 1 0,0 0 210,6-1 1,1 1-1,-1 0 1,0 0 0,0 0-1,1 0 1,2 0 1,-9 0 0,2 1 1,1-1-1,1 1 1,0 0-1,-2-1 1,-2 1-1,-3 0 1,-3-1-247,6 1 1,-6 0-1,-1 0 1,0 0-1,7 0 234,-3 0 0,5 0 0,3 1 0,1-1 1,1 1-1,-1-1 0,-2 1 0,-3 0-298,4 1 0,-2-1 0,-2 1 0,0 0 0,-1 0 0,1 0 303,2-1 0,1 1 0,-1 0 0,0 0 0,-2 0 0,-2 0 0,11 0 0,-1 1 0,-5-1 0,-5 0 0,-12 0 0,-1 0 0,0-1 0</inkml:trace>
  <inkml:trace contextRef="#ctx0" brushRef="#br0" timeOffset="181502">11526 13262 14135,'-4'0'5977,"0"0"-3927,4 0-1854,-18-19-79,25 9-44,-8-14-22,35 16 5,3 2-40,2 2 7,2 1-23,-14 1 5,3 0 7,-18 1-18,-1 0 6,-6 1 34,-7 2 38,-7 2 12,-13 5-22,-18 7-9,6-4 0,-2 0-19,-15 6-107,14-6 1,2 0 167,1-1 1,-1 2 10,15-6 73,10-3 56,7-3 51,4-1-79,8-2 117,13-5-273,20-5-40,18-6-291,-25 8 0,2-1 294,1 1 0,0 0-53,-2 1 0,0 1-779,21-4 818,-20 10 0,-19 2 0,-13 4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6T09:58:00.4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1791 2260 14936,'0'-9'4145,"0"1"-3185,-6-26 1,-2-3-373,0 16-504,0-18 0,-1 6-90,4 29 79,-1 24 39,-1 14-56,-1 11 0,1 2 0,1 3-45,1-12 1,0 1-383,-2 18 1,0 0 387,1-12 0,0-3 81,0-5 1,-1-1-9,-6 18 358,0-19 291,4-17-224,3-18-291,1-20-39,2-21-126,2 9 0,0-2-167,1-10 0,2-2 138,1-7 1,1 0-31,-1 9 0,1 0 89,6-15 1,2 1-12,-4 26 1,0 0-15,3-9 1,2 2 19,3 0-62,1 18 12,7 12-17,12 17 0,15 15-9,-18-4 0,1 5-470,5 6 1,-1 2 463,2 5 1,-1 3-150,-1 2 0,-2 2 85,-4 0 1,-3 1-197,-5-2 1,-2 1-504,-5-4 1,-2 0-626,-3-5 0,-2-1-6870,4 21 7595,-6-18 0,-4-18 0,-3-10 1</inkml:trace>
  <inkml:trace contextRef="#ctx0" brushRef="#br0" timeOffset="184">1788 2536 13849,'-10'-3'5938,"2"0"-5137,8 3-533,0 0-145,-10-70-89,46 39-59,-15-12 0,5 1-678,21 24 1,7 10 94,0-3 1,0 2-1656,-1 1 0,-2 1 2263,-9 3 0,-3 1 0,7-1 0,-23 3 0</inkml:trace>
  <inkml:trace contextRef="#ctx0" brushRef="#br0" timeOffset="533">2393 2212 17210,'-5'-2'4425,"2"0"-3652,3 2-750,39-5-29,5 18 0,-12-10 1,2 1-23,2 12 0,-2 4-79,13 15 23,-22-14 0,-2 3-62,5 18 118,-19-4 73,-18-9 39,-15-9 45,-11-9 392,-19-18 168,15-12-471,3-3-44,23-2 84,15 0-225,10 2-33,14-11-37,1 16 1,2 2-76,14-6-162,-6 8 0,0 1-1267,15 1-719,-20 5 0,0 1 1584,19-1 1,-21 3 0,-15 2 0</inkml:trace>
  <inkml:trace contextRef="#ctx0" brushRef="#br0" timeOffset="883">3090 2077 16829,'-4'-2'5652,"1"0"-4521,3 2-1108,-15-11-12,33 21-6,14 7-534,13 13 512,-12-6 0,-3 2-50,-2 13-48,-5 10 87,-17-2 28,-15-9 61,-21-4-21,6-16 66,-14-7 68,14-15 599,-2-6-364,4-15-207,11-1-158,9-8-32,9 11-46,30-12-168,8 12-962,-10 7 0,4 1 629,1 4 1,-1 2 113,-6 1 1,1 2-3512,20-1 0,-1 1 157,4 1 3775,3-1 0,-5 2 0,-22 1 0,14-1 0</inkml:trace>
  <inkml:trace contextRef="#ctx0" brushRef="#br0" timeOffset="1592">4005 2011 22740,'-52'-15'450,"-1"-1"1,-1 7 0,6 7-397,14 17 800,-11 25 192,28-11-639,0 7-239,14-2-435,21-6 91,-3-5 36,23-2 63,-4-17-325,10-9-21,2-9 618,-2-11 277,-7-6 637,-8-11-162,-15 14 308,-7-10-683,-10 25-144,-11-5-710,-1 14-42,-4 2-43,-5 17 421,12 4-71,-2 5 33,12 15-211,7-19 28,22 24 72,7-22-261,8 4-132,13-12-341,-7-9 577,-11-6 1,0-3-99,10-3 405,-16-2 0,-2-5 378,7-19 64,-8 6-50,-2-26-216,-20 31-104,-2-21 75,-8 17-202,0 4-175,-4 6-271,4 12 181,0 7 715,2 13-425,1-2 84,13 26-200,8-13 13,6 5 17,17-6 276,-3-11-44,13-3-589,3-10 695,-15-11 123,-8-4 404,-12-12-3175,-9-5 2969,-3 5 231,-4-12-605,-5 23-271,-1-4-307,0 13-349,-2 11 323,-2 13 4,-4 19 179,0 20 96,5-22 1,0 1 852,2-5 1,0 0-861,2 12 0,2 2-185,0-6 1,1 2-1299,0 1 0,-1 3 1,1-1 1528,1 16 1,-1-3 0,0-12 0,-1-5 0,0 10 0</inkml:trace>
  <inkml:trace contextRef="#ctx0" brushRef="#br0" timeOffset="2126">5124 1809 22060,'-7'-48'1133,"0"1"1,0-2 0,0 9-619,3 23-291,-1-2-202,3 15-50,1 6 28,0 11 17,2 18 17,-1 21-23,-1-16 0,-1 3-311,-2 7 1,-1 0 299,-3 4 0,-1-1-6,2-10 1,-1 1-1,0 10 1,1-2 27,4 9-79,4-20 1,4-1 39,13 8-39,17-16-28,0-11-286,5-16 0,1-3 1,9-6-557,9-8 1,1-5 701,-25 5 0,-2-2 154,8-3 0,-2-2 17,-11 2 0,-4-1 710,5-16-506,-6 2 228,-11 1 35,-10 13 118,-4 4 28,1 3 805,-2 5-1180,1 4 45,0 5-225,-1 2 7,0 4-1,-4 17-11,3-5-107,0 30-296,11-14-740,7 13-1820,9-12-1434,-3-11 4397,1-4 0,-13-13 0,0-1 0</inkml:trace>
  <inkml:trace contextRef="#ctx0" brushRef="#br0" timeOffset="2478">5853 1765 23299,'-30'-12'30,"0"0"1,-17 4 118,50 37 55,14 17-197,2-18 90,11 8 76,-7-18 198,-5-9 170,-6-9 97,-4-10-139,-1-8-143,-2-8 66,-2-2-71,-1-1-52,-5 4-200,-4 5-248,-7 8-146,-5 6 78,-2 6 330,3 9 140,7 2-3700,17 28-445,3-17 3040,15 21 0,-15-32 0,0 0 0</inkml:trace>
  <inkml:trace contextRef="#ctx0" brushRef="#br0" timeOffset="2892">6309 1834 26177,'-1'-7'1369,"-1"1"-1565,2 6 1243,0 0-595,-36-7-36,36 25-550,-18 5 756,51 27-876,-13-23 1,1 1 255,1-2 0,-1 1 13,15 21-553,-12-3-109,-13-8-374,-25 0 759,1-16-779,-13-4-667,-10-19 28,1-12-794,-17-13 1401,17-2 185,10 0 0,2-2 2411,-2-15-233,7 13 1,3 0 1009,1-16-1141,6 9-499,4 8-164,3 9-362,0 9 179,1 6 322,3 7 127,3 8-626,6 14-185,4 21-448,0 15-569,-10-22 1,-1 2-2900,-3 4 0,-2-1 3979,-2-2 0,-1-3 1,-2 11-1,0-20 0</inkml:trace>
  <inkml:trace contextRef="#ctx0" brushRef="#br0" timeOffset="3209">6738 2182 21347,'20'-50'570,"-1"1"0,0 0 0,-2 0 1,-1 0-1,-4 2-344,-7-5 1,-4 1 10,-1-2 0,-1 1 102,-4-4 0,0 3-266,1 18 0,-1 2 122,-3-5 1,-2 5 136,-4 4 368,-2 2-690,2 11 143,5 10-230,2 7 189,-1 13-140,-3 20 39,0 27-5,2 1-236,8-22 1,2 6-1,3-1 215,4-1 0,3 0 1,0-1-426,-2 1 0,0-1 1,2 1 345,7 3 1,4 0 0,0-4-213,2-5 1,1-2-352,5 6 0,2 0-1430,0-3 1,1-4 2086,-8-12 0,-2-2 0,11 9 0,-18-24 0</inkml:trace>
  <inkml:trace contextRef="#ctx0" brushRef="#br0" timeOffset="3377">6730 1880 24452,'54'-16'-807,"0"0"0,0-1 1,-3 3-1,1 1 0,-5 6 806,0 8 1,-5 4 0,13 1 0,-26-2-1</inkml:trace>
  <inkml:trace contextRef="#ctx0" brushRef="#br0" timeOffset="3850">1309 3308 9834,'-56'9'1143,"0"1"1,1 0-1,6-1 1,1 0 0,4 0-452,-3 2 0,7 0-267,-10 4 1155,30 0-852,28-10 386,46 1-756,-10-7 1,9-2-940,-3-1 0,8-2 0,1 0 1,-3 0 617,3 1 0,-2-1 1,5-1-417,-13 2 1,3-2-1,4 0 1,0 0-1,0 0 1,-3 0 390,0 1 0,-2 0 1,-1 0-1,3 0 1,4 0-211,-5 0 1,4 0 0,3-1-1,2 1 1,0-1 0,0 1-1,-3 0 1,-3 0 198,2 0 0,-4 1 0,-1-1 0,1 1 0,2-1 0,6 0-108,-7 1 0,6-1 1,3 0-1,3 0 0,0 0 1,0 0-1,-1 0 0,-3 1 1,-4-1-1,-5 2 107,9-2 0,-7 1 0,-3 1 0,2-1 0,7 0-16,-7 1 1,4-2-1,3 1 1,3 0-1,1-1 1,0 0-1,0 1 1,-2-1-1,-3 1-12,1 0 1,-2 0 0,-1 0 0,0 0 0,0 0-1,-1 0 1,1 0 0,0 0-15,1 0 1,0 0 0,1-1-1,-1 1 1,0 0 0,0 0-1,0 0 1,-2 0 12,6-1 0,-1 1 0,0 0 1,-1-1-1,0 1 0,0-1 0,0 1-107,-2 0 1,2-1 0,-1 1 0,0-1 0,-3 1 0,-3 0 0,-5 0 72,16-1 0,-8 0 0,5 0-1576,-9 0 1,5 0-1,4 0 1,-2-1 0,-5 2-1,-9 0 1250,7-2 1,-5 2 0,20-3 0,-13 1 0,-37 5 0</inkml:trace>
  <inkml:trace contextRef="#ctx0" brushRef="#br0" timeOffset="4510">7833 1805 14482,'3'-8'7831,"-1"3"-6975,5-28 0,-1-6 250,-7 11-784,6-14 1,-3 4 48,-10 23-588,0 8 290,-2 6 12,-2 10 428,-8 9 34,-5 12-55,-1 8-30,7-6-38,3 12 284,10-19-88,5 7-657,4-20-401,7-5 599,13-15 1100,5-6 89,11-13-734,-7-2-616,-8 0 0,-10 4 0,-8 6 0,-14 1 0,-5 8 0,-14 0 0,-6 8 0,4 5 0,-8 7 0,4 12 0,6 7-1157,6 16-5051,21 4 5542,7-2 1,0-16 0,-1-14-1</inkml:trace>
  <inkml:trace contextRef="#ctx0" brushRef="#br0" timeOffset="4817">7987 2228 24546,'-4'0'3721,"1"0"-1917,3 0-1823,-45 20 462,37-12 78,-25 22-141,49-20-597,7 1-280,-7-7 729,3-7 142,-7-3 50,1-8-593,-8 2-16,-5-11-515,-9 7 386,-7-7-36,-11 9 42,-6 4-242,-3 6-193,2 2 131,10 6-3897,-4 12 3788,16-1 0,-3 2 0,11-9 0</inkml:trace>
  <inkml:trace contextRef="#ctx0" brushRef="#br0" timeOffset="5234">6023 3078 14667,'-2'0'3926,"-1"0"-2368,3 0-937,77-18-1808,-39 12 1,4-1 1318,10-3 1,6-1 0,1 0-672,-2 2 1,-1 1 0,2-1 597,-9 2 0,0 0 0,1 0 0,0 0-17,3 0 0,1 0 0,0 0 0,0-1-66,0 1 1,0 0 0,0 1-1,-1-1 53,-1 0 1,-1 1-1,0 0 1,-1 0 0,13-2 0,-2 1 0,-1-1-14,-5 2 1,-2-1 0,-1 1-278,-6 1 0,-1 1 1,-2-1 285,12 0 0,-3 0 338,-13 2 0,-3 0-313,10 1 1854,-25 1-2313,-21 1-3885,-16 1 4294,-6 1 0,4 0 0,6-1 0</inkml:trace>
  <inkml:trace contextRef="#ctx0" brushRef="#br0" timeOffset="9492">10927 1943 22718,'-51'-35'430,"0"-1"0,3 5 0,5 12-36,-1 33 605,4 15-431,8 13-392,10 6 54,13 4-276,17 0-363,14 0 276,-3-27 1,2-1 52,4 1 0,3-2-158,3-1 1,1-1-24,8 3 1,-1-2-23,12 6 100,-21-11 0,-5-1 42,-12-2 225,-5 1-3,-26-4 492,-23 0-374,7-6 0,-4 1 6,-9 0 1,-4 0-598,-7 0 1,-1 0 412,0 0 0,0 0-136,6-2 0,3 0 94,11-1 1,4-2-167,-4 1-1179,34-5-2146,33-5 3419,4 0 0,2 0 0,5-2 0,9-1 0</inkml:trace>
  <inkml:trace contextRef="#ctx0" brushRef="#br0" timeOffset="10749">11646 2142 15727,'0'-4'5223,"0"0"-3870,0 4 158,-61-40-5196,8 32 3865,11-12 1,-1 4 42,-13 24 985,0 21-323,15 2-617,14-6 0,4 1 168,3 21-571,12-3 185,16-6-313,9-11 34,9-9 38,7-11 94,7-16 353,7-11 294,1-14 215,-5-7 3359,-11 0-3232,-12 1 454,-9 7-710,-8 7-423,-5 10-662,1 8-257,-3 4 131,2 8 555,-1 8-147,1 2-235,5 44-25,2-29 151,3 5 1,2 0-77,5-10-168,18 12-38,0-14 52,-2-12 1,0-2 515,15-3 86,-5-11 1,-1-4 414,-4-5-23,-4-3 0,0-2 526,-1-10-64,4-9-20,-11-4-607,-11 17-36,-6 0-354,-6 17-489,0 3-163,-4 12 563,1 3-229,-5 29 20,4-13 74,-1 17 26,3 5 113,1 1 101,0-1-114,0-2-191,2-30 141,-1 1 156,6-16 451,11-25-184,1-9-89,10-21 1,-7 1 28,-5 12 70,-1-1-13,-6 18-50,1 2-467,-4 10 378,1 11 451,-1 6-396,8 13-198,2 10-78,5 12-53,6 15-35,-11-17 12,5 6-283,-12-24-268,0-2 497,-1-12 337,-1-14 231,4-15-32,4-12 1,-1 3 31,7-11-40,-2 11 1,8-5-33,3 8-133,9 9-140,-12 10 499,15 7-87,-14 11-183,9 8 11,7 20-188,-9 1-211,-3 3-694,-3 10 172,-15-25-1290,14 18-244,-7-23-294,17-2 1880,-10-10 194,24-19 922,-21-5 826,17-22-502,-25 13 699,1-11-13,-17 19-781,-1 1 469,-4 5-916,-4 9-399,0 0-69,-3 5 298,2 3-67,-1 3-35,6 0-78,16 5 116,-2-7 35,36 2 45,-14-13-3312,17-3 3119,-23-4 151,-4-8 34,-17 0 135,-7-16-182,-17 3-109,-5 1 141,-19 8 3827,-10 9-3298,-10 5-234,5 9 10,14 13 129,20 4-73,7 6-83,9 24-270,12 1-394,0-11 0,4 0-1009,8-5 1,4-2 1331,11 2 1,-1-4-1,7 3 1,1-7 0</inkml:trace>
  <inkml:trace contextRef="#ctx0" brushRef="#br0" timeOffset="11617">15217 2366 16565,'4'-8'3283,"9"-29"1,0-7-1711,-7 1-1389,6-6 0,-5-1 371,-18 7-313,-11 12-191,-14 14 286,-12 10-36,-10 19-38,27-2 1,1 4-321,1 4 0,2 4 212,2 2 0,4 2 98,-11 28 129,14 0-144,14-16-68,16 0-590,27-15-51,10-5 263,-15-12 0,1-4-88,13-6 189,8-13 262,-9-17-9,-4-5 91,-6-10 85,-20 16 72,-7 0 214,-7 19-685,-1-1-64,-2 14-140,-4 11 160,-1 11 4,-5 15 34,2 12 13,3 3 40,6 1-6,11-7-72,10-8 99,12-9-145,6-14 38,6-11-10,3-15 27,1-12 37,-3-13-543,-7-11 633,-22 20 0,-3-3-3,-2 0 0,-3-1-50,-3 0 0,-2 0 148,-2-23 140,-10 12-35,-5 12-96,-3 12-10,3 9 3,5 7 586,3 3-414,3 7-42,1 8-262,10 12-27,10 12 42,16 11-10,-13-21 1,2 0-778,4 3 1,-1-2 734,-4-6 1,-1 0-109,7 10 1,-3-1-54,-2 10 27,-10-13 1,-5 1-541,-24 13-984,-21-5 1140,4-21 0,-1-2 0,-5 2 0,-2-5 0</inkml:trace>
  <inkml:trace contextRef="#ctx0" brushRef="#br0" timeOffset="13550">17536 2498 21315,'22'-44'822,"0"0"0,0 1 0,7-17 0,-5 8-323,-7 5-157,-9 14-185,-15 11-140,-13 12 16,-20 12-5,-15 13-325,22-2 0,-1 3 313,0 4 1,2 2-6,2 1 1,3 2-7,-12 25-10,19-10 5,28 12 22,21-23-8,3-10 0,5-3 3,-2-9 0,0-3-248,0-2 0,0-4 264,-3-4 1,-2-4 84,14-14 16,4-13 18,-13-9-29,-11-5 11,-12 1 57,-6 9 541,-9 12-631,0 13-68,-2 10-49,0 5 535,-1 11-524,-1 9 16,-2 15 6,-1 10-1,4 6-1709,4-17 0,2-1 1693,1 11-97,8 11 97,7-26-22,7 2 16,8-10 29,7-9-1,9-12 1,7-12-1,2-12 2959,-4-11-2942,-9-7-8,-24 15 0,-2-2 25,1-18 111,-4 4-123,-16 12-4,-4 11 10,-3-2 34,0 1-67,4 9 11,3-4-11,10 7 385,12-4-396,14 3-18,8 5 18,2 5-12,-3 13 12,-17-2 0,-2 17-6,-15-2-12,0 13 18,-5 18 0,-2-16-6,-1 19 0,3-23-34,6 8 40,9-7 16,20-3-11,-9-15 0,19-3-11,-13-15 17,9-8-22,-1-8 16,-2-12-9,-18 3 1,-3-2 3,8-13-12,-14 8 1,-2-1 22,-6-9-6,-6-9 6,-8 6-1,-6 5 40,-1 0-50,8 15-12,1 1 1,12 15-1,7 4 6,10 1 6,0 2-12,12 6 6,-5 3 6,7 7-12,-2 5 6,-4 5 6,-3 6 5,-6 6-5,-3 2-1,-4 2 18,0 0-29,8 7-39,-2-9 0,2-4-212,-2-6-404,-5-9-1316,11 5-3067,3-12 4069,1-4-3859,29-18-1915,-14-3 1333,12-5 3646,-9-6 1770,-16 1-58,9-12 58,-12 2 1036,-5 2 4122,-9-2 1854,-10 6-3858,-3-8-1200,-10 0-245,-10-3-1306,2 13 230,-8-2-197,10 16 3216,-8 1-3602,8 5 226,-15 15-220,14-2-3319,-29 30 3291,23-16 17,-19 24-51,23-13 18,1 15 10,19-12 17,13-2-11,5-19 28,24-9 3370,-18-9-3382,5-5 1,-1-5 84,2-11-50,6-8-1,-20 4 219,-5-23-219,-8 22 219,0-31-84,-12 37-135,1-3 23,-5 13-79,4 8 23,-3 7-56,2 10 11,1 13-17,3 0-33,5 16-40,9-4 1,11 11-35,14-4 48,-8-24 1,2-2 30,24 3 31,-23-14 0,1-4-8,15-12 16,-2-11 12,-6-9 16,-7-2-5,-13 7 45,-8 3-68,-11 14 17,-9 0 17,-13 14-28,1 2-16,1 7 16,13-5 11,21 3-11,9-10 5,21 2 7,-6-7-7,-5-6 1,0-1 16,1-4-1665,1-6 1,-1-3 1675,-9-1-540,0-9 0,-3-2 591,-9 6 95,5-24 45,-16 34-118,-1 0 51,-1 8 2717,-2 8-2857,-2 15-6,-5 20-11,-6 26-37,5-20 0,0 1 31,2-6 0,-1 2-71,1 3 1,-1 5 0,2-2-372,0 8 0,0 1 56,2-12 0,0 2 0,0 0 392,2 7 0,1 0 0,1-7 0,-1 8 0,2-13 0,-1-1 0</inkml:trace>
  <inkml:trace contextRef="#ctx0" brushRef="#br0" timeOffset="14317">21598 2603 19484,'22'-42'931,"1"1"0,0 0 1,3-8-1,-1 3-293,-5 10 1,-3 5-74,-1-4-138,1-7-175,-13 23-191,-3 11-66,-3 11 5,-4 13-6,-5 18 12,-4 15 27,2 12-320,8-28 1,3 0 288,3-1 1,3 0 14,13 25-23,4-18 29,13-6 106,5-20 27,5-13 46,8-20-40,-8-21-75,-22 14 0,-2-2-133,-1 0 1,-2-2 132,-2 2 0,-2 1 19,5-12 152,-6 7 378,-9 22-619,0 1-23,-4 12 45,0 8 258,0 10-302,5 10-12,19 20 11,-2-14-177,3-9 0,3-2 172,17 4 16,-16-13 1,0-1 11,21 5 39,-13-11 45,-12-14-11,-9-10-1,-7-15-38,-3-9-35,-7-8 24,0-4-1,-1 2-22,2 6-45,0 12 5,1 10-55,0 11 242,3 8-617,8 9-572,12 9-919,8 9-3265,5 8 5209,-8-4 0,-12-10 0,-9-9 0</inkml:trace>
  <inkml:trace contextRef="#ctx0" brushRef="#br0" timeOffset="14493">22909 2348 19344,'2'-5'5495,"0"2"-4319,-2 3-1204,4-28 17,-5 28-84,2-9-247,-8 42-543,2 17-1590,1 8 1838,3-24 1,0-2 0,1 4-1,-1-4 1</inkml:trace>
  <inkml:trace contextRef="#ctx0" brushRef="#br0" timeOffset="14676">23144 2030 22739,'-26'-41'115,"1"0"1,5 5 0,2 10-491,6 23-819,10 17-4894,2 14 6088,3 7 0,0-10 0,0-9 0</inkml:trace>
  <inkml:trace contextRef="#ctx0" brushRef="#br0" timeOffset="15442">23516 2150 22711,'8'-51'802,"1"-1"1,0-7 0,-1 1-453,-3 17 1,-1 2-415,1-7 1,-2 0 348,-2 8 1,-1 3-3505,-7-20 3245,1 25 870,-6 12-801,2 26 214,-7 18-126,-6 28-156,9-14 1,1 6-523,2 1 1,0 5-1,2-3 518,-2 6 0,2 0-31,1 0 1,1 3-1,2-4 766,2 1 0,2-3-949,2 11 0,3 1-1021,1-20 1,2 1 0,0-4 783,1 0 1,1-2-1040,6 12 1,-1-6 215,-4-17-2233,2 6 1370,-15-41 1011,-8-18 2257,1-6 0,0-5 74,0-1 1,1 0-453,-1-2 0,3 0 367,1-1 1,2 2 315,0-18 499,3 23 1,-1 0-1509,2-28-429,3 23 30,8-2-2,9 19 131,15-4 23,12 3 49,11 1-110,-21 6 1,-2-1 130,15-5-130,-19 2 0,-2-1 451,1-11 67,5-11 97,-9 0 818,-7 5-987,-7 6-156,-3 7 11,-4 9 93,-1 7-410,-2 5 263,-1 5-421,2 13-318,3 19 66,6 26-98,-5-20 1,1 4 257,-3-2 0,-1 3 0,-1-1-706,1 15 0,-2-1 630,-1-13 1,-2 1-1,1-4-189,-2-2 1,0-3 261,0-3 0,0-3 260,1 2 170,0-5 4,1-20 297,1-12-307,8-22-67,10-15-80,-4 11 1,4-1-93,14-12 0,2 1 129,-10 13 1,1 1 32,16-10 0,2 4-1425,-10 13 0,-1 4 1425,-4 1 1,-1 2 68,27-7 47,2 32-262,-16 11-461,-8-2 1,-2 5-828,-13 2 0,-4 2-1566,8 21 2657,-9 6 1,-9-34-1,-2-2 1</inkml:trace>
  <inkml:trace contextRef="#ctx0" brushRef="#br0" timeOffset="16517">26156 1993 20800,'-9'-54'1170,"0"-1"1,2 8 0,-1 9-1115,-3 21-78,3 19 72,0 24-11,-4 29-14,4-13 1,0 3-425,1-5 0,0 5 408,-1 7 1,1 7-1,1-3-568,2-11 1,1-2 0,0 3 527,-1 2 0,1 4 1,0 0-1,1-4-9,1-3 1,0-4 0,0 3-118,-2 16 1,0 3-1,-3-5 36,-2-3 1,-3-2 99,1-6 1,-1 2 0,-3-6 48,-4-6 0,-3-9 33,-19-1-33,6-43-11,11-34 0,10-6-265,13-2 0,7-4 281,2 15 1,3 0-12,0 3 1,1-4-1,2 3-2,8-9 0,3 4 500,1 3 0,4 4-534,0 4 0,3 4-23,2 5 1,3 3-124,3 2 1,2 4-376,2 3 0,1 2-823,0 2 0,-1 2-2538,-2 3 0,-2 1 3896,-9 2 0,-2 2 0,6-1 0,-20 4 0</inkml:trace>
  <inkml:trace contextRef="#ctx0" brushRef="#br0" timeOffset="16876">26517 2357 13609,'-7'5'7225,"1"-1"-5360,6-4 6,0 0-1748,61-46-45,-23 15-406,7-6 1,1-3 346,-18 11 1,-3-1-6,2-4 0,-2-4-6,0-4 1,-1-3-288,-2-4 0,-2-1 307,-3-2 0,-2-1 50,-4 3 1,-1 1 58,-4 5 1,-2 3 30,-4-16 308,-12 5-263,0 30-168,-5-1 406,5 22-472,-2 17 1055,-4 22-942,7-7 0,1 4-25,1 12 1,1 5-1717,2 8 0,2 3 1671,4-17 0,1 1 0,0 0-42,1 1 1,1 1 0,1-1-251,0-2 0,1 0 0,1-1-30,3 17 0,0-3-471,2-7 0,1-4-657,0-7 1,4-5-7606,20 15 9053,-3-20 1,-10-19-1,-9-8 1</inkml:trace>
  <inkml:trace contextRef="#ctx0" brushRef="#br0" timeOffset="17766">27298 2281 24475,'4'-33'44,"0"0"1,9-20-39,9 53-1,10-1 1,6-2 39,-2-3 56,-7-8 5,-10-5 165,-10-4-69,-14-2-75,-10 3 161,-24 3-54,8 9 78,-22 4 3,21 7-1,-7 6-145,8 7-34,5 19 1,13-5-115,3 23-230,19-7-31,-1-14 1,3 1-528,6 3 0,4-1-91,4 1 1,4-1-259,5 0 0,3-3-492,5-4 0,2-3-932,4-5 0,2-4 5,3-4 0,1-5 2177,-2-4 1,0-5 1091,-4-2 0,-2-4 846,-7-3 0,-3-4 268,-6-2 1,-5-3 996,12-23-930,-15-1-676,-11 5-147,-21 4-751,-7 14-234,-16 6-74,7 13 522,-8 14-561,4 9 1154,-7 18-1148,15-6 0,0 2-5,-8 15 5,13-18 0,-2 0-6,-3-2 0,-1-2 65,-15 11-51,12-13 1,0-2 126,-7-5-63,17-15 158,10-25-146,13 3 146,14-30 89,10 10-89,-6 11 0,2 1-118,10-7 39,9-1-101,-23 28-33,2 6-11,-5 16-12,-3 15 17,-1 14-22,3 9-23,6 2-72,7-2-96,6-6-391,13-10 4,-4-16 304,-1-10-152,-1-20 246,-11-12 169,5-18-337,-10-13 499,-10-7 106,-10-1 107,-5 5 50,-5 5 12,-1 9 167,-2 4-425,1 16 45,0 3-157,1 16-40,-1 1-22,-5 22 433,0 10-428,2 5 1,1 3-25,1-3 0,2 0-311,0 2 0,1-1 196,3 0 0,1-1-616,4 17-2852,1-17 1,0-1-1999,4 7 5084,5-5 0,-12-29 0,0-2 1</inkml:trace>
  <inkml:trace contextRef="#ctx0" brushRef="#br0" timeOffset="17950">28441 1934 21592,'-1'21'-3277,"-2"-8"0,6-6 0</inkml:trace>
  <inkml:trace contextRef="#ctx0" brushRef="#br0" timeOffset="18426">28732 2068 27870,'9'-41'132,"0"1"1,1 2-1,-4 12-551,-6 23 57,0 10 137,-3 13 137,-1 25 54,1-11 0,0 4-613,-5 23 0,0 3 420,3-18 0,-1 1 207,0-1 0,-2 4 0,2-5-27,0-3 1,2-2-134,-2 7 1,0-1 174,1-9 0,1-4-55,-4 14 173,1-20 89,2-18-45,1-20-54,2-18 17,0-22 1,4 12 1,2-1 947,4-18-1007,1 19 1,4 1-2846,16-13 2822,-5 10 24,10-1-63,-15 32-11,3 0-22,7 21-18,7 16 54,-10-4 0,1 4-201,3 5 1,0 5 149,1 11 1,-4 2 13,-9-8 1,-5 0 19,-2-2 0,-7-2 3121,-31 16-3084,-18-25-1,10-16 1,-3-2-49,-4-5 1,-4-4-236,-10-9 1,1-4-74,17 4 0,3-3-291,-9-7 1,6-6-3224,16-11 3848,4-3 0,15 12 0,6 11 0</inkml:trace>
  <inkml:trace contextRef="#ctx0" brushRef="#br0" timeOffset="18814">29598 2767 25559,'-18'-38'112,"0"0"0,-1-1 0,-7-20 0,7 1-28,15 15 0,4 1-1469,-1-6 1,2-1 1423,1 1 1,1-1 83,6-13 0,0 3-28,2 0 3,-1 7 0,-2 2 1035,-5 3-988,1 0 437,-4 20-593,-1 21-2699,0 12 2818,-2 28 756,-3 22-863,3 4 1,0 6-8,2-21 0,-1 0 0,1 2-340,0 13 1,0 2 0,1-1 267,1-6 0,2-1 1,0-3-15,-1 10 1,4-2-278,2-11 0,2 0 0,2-5-411,2-8 0,1-2 191,1 8 0,4-4-4327,6-15 1,1-7 4828,8-4 1,2-1-1,-21-10 1</inkml:trace>
  <inkml:trace contextRef="#ctx0" brushRef="#br0" timeOffset="19143">29978 2705 24267,'-23'-40'373,"0"-1"1,2 3-1,5 12-316,14 25-23,4 2 66,21 11-83,15 4-17,-7-4 0,3 1-301,0-1 0,2-3 307,-3-1 0,0-1 152,13 0-136,-5-19-11,-25-7 17,-1-15-17,-11 7 45,-18-10-22,3 20 751,-25-14-454,15 19-79,-8 0-179,16 8 39,-4 14-101,9 0 67,-12 39-39,13-14-19,4 14 0,5 5-486,8-18 0,3 1 337,5 16 0,4 1-490,3-14 0,3-3-4297,-1-4 1,-1-3 4491,10 8 0,-13-18 0,-16-15 0</inkml:trace>
  <inkml:trace contextRef="#ctx0" brushRef="#br0" timeOffset="21367">4821 5519 22845,'35'-35'162,"1"0"1,-1 1-1,11-13 1,-11 1-23,-26-8-28,-11-6-504,0 26 0,-1-2 451,-2-5 0,0-2-602,-1-5 1,-1-2 601,1-5 0,0-2 2,0-3 1,1-1 19,0-2 0,1 1 37,0 2 0,0 2 19,0 6 0,-1 4 109,1 8 0,-1 5-66,-5-12-147,3 24-50,2 19 419,3 21-396,1 25 5,0-7 0,2 3-5,-2 12 0,2 4-51,-1-12 1,0 1 0,1 1 53,0 4 1,0 2-1,1 0-456,0 3 0,0 1 1,2 0 346,0 0 1,1 0 0,2 0-88,1-3 1,2 0-1,1-2-306,2-6 0,2-2 0,2-3-112,11 7 1,5-7-167,0-12 1,3-7-42,-2-9 0,1-8 291,-3-9 1,-2-5 447,-2-7 0,-4-4 218,-2-7 1,-3-4 134,-3-2 1,-3-3 388,-1-11 0,-2 2 30,-4 15 1,-1 0-126,0-8 1,-2 2 2002,-2 3-1714,-2 1 552,-3 14-1168,-2 12-204,3 5-71,1 4 338,10 5-265,9 4-28,18 1-1,14-2-27,10-6 5,-27-5 1,0-2 5,17-5 31,-16-3 0,-3-3 36,4-10 101,6-21-95,-26 18 45,-15-11-45,-13 17 11,-11-3 50,-10 8-11,-7 8-33,-5 16-12,-2 13-1743,20 3 0,3 3 1670,-9 13 12,15-5 0,3 1-146,7 18 123,6-19 1,3 1-6,4 0 0,6-1-1143,9 3 0,4-3 1104,13 10-26,-2-19 0,4-6-397,23-7 355,-20-8 0,1-5 23,0-4 0,1-5 61,5-11 1,-3-3 47,-14 7 0,-3-2 0,3-4 0,-4-3 32,-9-2 1,-4-1 83,6-22-52,-8 15 1,-2 0 128,-2-16 2089,-4 10-2044,-2 13 352,-3 11-526,2 9 3139,-2 7-3212,4 35 305,1-12-293,7 42-28,0-17-348,4 13 348,0-1-6,-1-9 17,-3-11 39,0-17 23,2-15-1,7-20 0,2-9 1,1-2-6,6-10-31,-7 8 1,0 1 86,0-5-28,1 2-56,4-3-17,2 9 331,-4 12-353,6 8 5,-9 8-10,9 13-12,-2 6-28,10 10-12,-11-10 1,1-1-76,1-4 1,0-1-393,0 0 0,1-2 322,26 1-53,-12-12 0,5-5-1431,6-7 0,3-3 1674,-14 3 1,1-1-1,-2-2 34,0-4 1,-2-3-1,-4 0-134,-2-1 0,-4-1 182,-1-7 0,-4-1-42,0-18 140,-5-14 0,-17 4-20,-17 25 0,-6 3-86,-6-3-12,-5 16 0,-6 8 23,-22 24-269,20-1 0,0 3 218,6-2 0,2 5-11,-7 16 0,4 5 1037,17-13 0,2 2-1029,-4 6 1,3 0 153,10-5 1,5-2-168,13 8 44,25-3-5,8-22-15,-14-16 1,0-5 2,10-12 96,7-21 27,-29 14 1,-1-2-43,-1 0 1,0-1-1215,-2-4 0,-2 1 1323,-1-14-111,-7 15 1028,-3 8-1056,-3 15 424,0 14-502,-3 22 38,-1 29-16,0 3-276,1-13 1,1 5 248,1-8 1,0 3 0,0-2 1057,0 11 0,0 4-1099,1-7 1,-1 6-1,1 1 1,0-6-966,-1-4 1,1-3-1,-2 1 941,1 9 1,0 2-1,-4-1-172,-1-4 1,-3-1 0,-3-4-278,-7 6 1,-5-4 226,2-12 0,-2 0 0,0-7-378,-3-2 0,-1-13-2803,-23-30-1401,32-35 4879,12 6 0,4 1 0,0 4 0,2-1 0</inkml:trace>
  <inkml:trace contextRef="#ctx0" brushRef="#br0" timeOffset="22043">7758 4281 16772,'34'-34'1362,"-1"0"1,0-1 0,7-7-1,-6 7-443,-7 14 49,-23 26-408,-13 19-190,-17 32-275,7-17 0,-1 3-691,-2 10 1,1 1 611,4-9 1,1 3 0,3 1 0,1 5 0,3-4-17,2 5 0,3 1 0,0-6 0,1 4 0,2-3-23,4 8 1,4-3-1,2-5 1,0-3 16,-1-13 1,0-1-4,1 2 1,-4-4 214,-10-5-190,-2 2 86,-20-37-51,0-20 44,-4-22-22,17 18-1,4-3 60,5-12 0,3 1-242,2 13 1,2 1 171,5-12 0,4 2-6,13-5-40,3 1-8,-8 23 1,4 1-6,7 1 0,2 2-3,4-1 0,0 0 2,1 2 1,0 1-3,9-2 0,-2 0-5,13-8 2,-18 8 0,-2-1 3,10-12 17,-12-1-11,-13 8 981,1-22-964,-4-2-18,-1 0 1,-1 2 289,-1 7-121,-6 15 50,3-6-129,-9 22 292,-2 13-353,-3 6 33,-7 39-56,1-12 0,0 6 0,-3 11 1,1-3-1703,-2 3 1,0 0 1690,1-6 0,1 3 0,-1-2 0,-5 16 0,2-5-229,5-17 1,2-1 228,-1 3 0,2-1 11,8 13 50,7-26 102,9-19-23,8-21-62,13-14-33,-3-4 47,-1 0 1,2-1 1275,-9 8 1,1 0-1330,13-8 0,0 0-25,-14 12 0,-1 2 5,3 1 1,1 4-8,20 6-74,-2 15-106,-11 7-2120,-22 14 0,-6 5 2288,-1 13 0,2 6 0,-10-30 0</inkml:trace>
  <inkml:trace contextRef="#ctx0" brushRef="#br0" timeOffset="24017">9766 4836 27460,'40'-29'-502,"-11"5"1,-34 24 0,1 0 0</inkml:trace>
  <inkml:trace contextRef="#ctx0" brushRef="#br0" timeOffset="32950">8255 920 30427,'29'-27'-74,"-1"-1"1,2 2 0,4 1-238,3 6 1,5 2-1,1 0-878,-3 0 0,1 1 0,-2 0 1008,10-4 0,-1 0 101,-9 5 0,1-1 1,0 0-153,12-7 1,-1 1-118,-10 4 1,0 0 26,6-6 0,-8 1 252,-17 1-459,1-1 699,-27 5-1217,-21 3-40,-10 1 366,-19 2 414,-1 8-45,13 2 129,-3 2 1543,21 0-1694,4 0 867,11 0-392,14 0 45,14 0-113,4 0 3,7 2 1,5 1 8,28 7-492,-15-2 0,1 2 449,-4 2 1,-1 2-26,-2 3 1,-1 1-17,-11-4 0,-2 3-154,-1 4 0,-5 5-977,-12 4 0,-6 2-1549,-3 4 0,-4 0 2719,-5 4 0,-2-4 0,-8 5 0,5-18 0</inkml:trace>
  <inkml:trace contextRef="#ctx0" brushRef="#br0" timeOffset="33516">10071 482 19335,'-1'-5'2883,"0"1"-1983,1 4-1041,-37-11 70,31 38 51,-23-7 6,40 28 1,0-15 1,2-1-177,5 15 141,4 9 48,-4 4-6,-11-33 17,-1 20 23,-13-25 16,-2-4 34,-7-8 17,1-19 0,1-10-51,2-7 76,3-2 0,0-5 22,4-3 1,0 0-116,0 1 1,0-1-124,3-6 1,2 2 201,8-8-51,6-7-16,9 10-39,6 10 16,7 12 17,7 11-56,9 14 17,-9 5 11,-6 8 1,-1 4-35,16 16-13,-15-8 0,-1 2-6,-9-2 0,-3 0-31,-5 0 0,-3 1-28,0 28 90,-30-1 19,-5-26 1,-5-3-7,1-4 1,-5-2-3,-25 8 0,-5-3-59,18-9 1,-2-3-309,-16 5 1,1-4-267,20-7 0,4-4-2783,-7-13 3416,39-15 0,3 9 0,17-5 0</inkml:trace>
  <inkml:trace contextRef="#ctx0" brushRef="#br0" timeOffset="35328">10655 480 21416,'20'48'678,"4"-5"-571,7-18 16,9-4-16,6-7-18,3-6 51,-4-9 45,-6-7 17,-9-8 44,-10-5 56,-9-3 90,-6 0 73,-3 2-6,-2 5-95,-2 5-100,0 6-141,0 3-162,1 4 6,-1 5 33,-1 11-6,-2 3-39,-6 32-50,0-6-62,3-11 0,0 1-101,-2 14-409,5-13 1,3 0-694,9 9-86,10 13 102,17-32 145,10-17 583,9-19 571,2-14-63,-6-14 416,-8-10-90,-15 6 427,-4-11 929,-8 3-438,-4 4-166,-3 3-248,-7 24-318,0 7-298,0 7-162,0 3 34,0 14 298,0 3-293,0 17 51,0 0-1,0 0 1,0-3 11,-1-7 324,0-7 146,-1-8-190,2-10-190,3-10 10,5-9-38,6-9-45,6-1-23,8 0-11,6 5-45,5 6 6,1 6 17,3 9-62,-2 5-74,0 8 41,-11 1-219,13 16-219,-3-1 264,-1 2-431,7 0-208,-11-14 22,13-2 326,6-9 402,-9-7 121,-12-5 1,-2-4 91,1-5 90,-1-4 1,-3-3 201,-6-7 106,2-12 23,-17 16-151,-13 10-236,-1 11 106,-24 9-111,2 10-45,-18 10-34,5 10-33,3 5 5,10 4 0,12-1 34,10-5-17,11-5-17,8-7 39,11-8-16,7-9 16,5-11 34,3-10 45,-1-10 106,-4-7 68,-8-2 33,-8 2-6,-9 5 1,-4 8-68,-3 8-168,-1 6-134,-1 4-107,1 4 68,-1 4 100,1 8-83,3 8-85,2 9-117,5 4-510,9 9 437,-5-14-554,12 7 49,-4-20 247,8-3 230,4-7 280,1-14 163,2-9 117,-1-11 453,3-17-335,-13 14 363,3-11 91,-16 23-124,-3 0-386,-5 11-264,-5 7-5,-6 19 6,0 6 61,-3 17-34,4-2 12,3 8-12,3-17 0,4 5 34,1-21 23,2-2 72,0-8 23,2-11-18,2-8 18,2-11-12,2-9 18,2-5 27,1 0 6,3 4-101,1 9-62,-1 9 0,-1 8-44,0 6 33,3 9-50,4 14 5,-2 5 34,-4 4 0,-4 2 6,-5-6-6,4 2 0,3-4 6,-6-11 5,6-4 0,-4-10 17,4-6 6,2-7 33,9-16-45,-12 12 45,6-9-67,-14 18 17,0 2 11,0 4-84,2 4 34,-2 1 39,11 9-23,-7 2 12,4 3-1,2 2 6,7-4-22,3-3 6,8-2 10,-13-9 6,3-5 6,-9-7 28,3-6 67,-2-7-50,-8 4-1,-2 2 91,-6 8-6,-3 8-68,0 0-78,-2 3-6,3 7 12,-2 0-6,4 5-50,0 6-29,2 12 23,0-5-415,5 20-425,-1-19 11,2 6-3977,1-9 4862,-4-10 0,-3-2 0,-3-5 0</inkml:trace>
  <inkml:trace contextRef="#ctx0" brushRef="#br0" timeOffset="35509">13789 332 21427,'-16'-24'-9831,"2"3"8714,29 36 0,-9-10 0,-3-1 0</inkml:trace>
  <inkml:trace contextRef="#ctx0" brushRef="#br0" timeOffset="35749">14373 439 22543,'-54'6'397,"0"0"1,2 3-1,4 3-347,14 5 1,3 3-37,3 1 0,3 1 37,-10 23-12,18-9 78,28 14-77,3-26-1,30 17-115,-13-29 1,4-3-284,2 1 1,2-2-525,0-1 1,2-2 882,7-4 0,-4-1 0,-12-1 0,16 0 0</inkml:trace>
  <inkml:trace contextRef="#ctx0" brushRef="#br0" timeOffset="36376">15258 531 30561,'9'-37'-927,"0"-1"1,6-20-25,-16 70 425,-1 2 35,-7 42 144,1-4-469,1-10 0,0 1 727,1-4 1,0-1-341,0-1 1,-1-1 502,1-3 1,0-1-184,-3 18 31,3-15 291,3-16 67,2-13-134,1-21 927,0-2-972,0-45-28,3 0-273,1 13 1,0-3 283,2 4 0,1 0-458,1-2 0,2 1 385,-3 12 0,1 0 6,2-2 0,1 2-23,13-20 17,4 8-22,9 11-17,3 26 5,-5 12 14,-6 10 1,1 5-31,13 19 5,-12-7 1,-1 4 9,-6-1 1,-4 3-148,0 1 0,-2 0-249,-1 3 0,-1-1-370,8 20-2731,-4-16 1,2-1 3520,5 2 0,4 5 0,-17-30 0</inkml:trace>
  <inkml:trace contextRef="#ctx0" brushRef="#br0" timeOffset="37960">15356 642 16084,'-4'-3'5836,"0"0"-5001,4 3-818,32-60-34,-8 41-78,18-15 0,8 2-1241,-7 26 0,2 7 1257,-1-4 1,0 1-135,5 1 0,-3 1 18,10-2-1,-23 0 0,1 0-102,23-7 164,-11-6 173,-11-3 118,-14-3 1861,-10 2-1536,-8 2 529,-8 3-663,1 3 789,-9-3-341,4 6-169,-3-2-269,6 6-206,3 2-186,2 1 23,9 2 50,10 6-22,16 8-39,13 12-202,-4 0 207,-10-3 0,-2 1-50,5 9 39,-12-10 0,-3 0-17,-6 5 17,-14-7 62,-12-9 22,-10-6 16,-9-6 8,0-8 20,3-9 247,9-6-257,8-6-23,8 0-62,12-1-21,9 3-29,15 4-67,12 5-51,9 6-592,6 5 206,-2 4-397,-4 2-618,-10 2-793,-9 2-724,-6-2 729,-7 0 1730,-5-7 1025,-7-3 1069,-5-8 466,-3-2 493,-2-2-426,-3 0-526,1 4-868,-1 5-102,0 4 706,-1 1-1029,2 4-141,-2-1-85,3 2 18,2 6 28,6 5-6,8 13-6,1-1-44,19 24-46,-9-10 14,-8-11 1,-1 1-92,6 12 10,-9-6 74,-7-11 89,-6-8 89,-4-8 119,-5-8-136,0-1 74,-4-9 34,3 0-35,0-6-117,4 2-44,7 3-24,11 0-44,15 3-112,15 1-56,14 2-225,-24 5 0,0 1 233,2-1 1,1 1-79,0 0 0,0 1-118,0-1 1,0 0-46,-2 0 0,1-1 87,-2 0 1,-2-1-68,27-5 527,-11-6 61,-21 4 202,-9-6 84,-19 5 145,-7 0 169,-8 1-2506,-20 4 2013,9 3 78,-17 2-196,14 9-56,-5 4-12,5 9-16,5 5-50,8 13 22,8-10 0,10 11-22,12-14 3414,11 2-3381,11-8-39,-6-9 67,17-11 11,-16-11 40,11-8 84,-15-7 201,-8-8-246,-8 11 123,-6-3-84,-6 15-73,-4 0-95,0 6 62,-8 3-62,5 9-17,-3 5 12,5 11-1,4-3 12,4 10-68,9-6-28,12 7-38,30-3 66,3-10 40,2-6 50,1-17-6,-10-14 28,-3-6 57,-5-10-51,-22 11 101,-6-2 27,-8 13 1,-1-1-151,-2 8-45,-2 4-1,0 4 18,-2 5-23,1 4 51,2 12-40,3-6 12,18 13 5,-5-18 11,23 7 18,-8-14 83,17-9-50,-18 0 375,9-14-264,-27 10 169,3-5-218,-13 10 161,1-2-290,-3 5-17,-1 6 28,-4 12-23,-1 4-33,-7 27-84,1 10-1253,0-4 0,0 6-666,2-3 1,1 2 2041,2-16 0,1 1 0,0-5 0,2-3 0,0-4 0,1 6 0</inkml:trace>
  <inkml:trace contextRef="#ctx0" brushRef="#br0" timeOffset="67676">2656 7498 18128,'-44'4'1022,"0"-1"1,0 1-1,-18 1 1,18-2-1051,40-3 0,18-4-180,28-4-33,-4 0 0,6-1-1366,15-3 1,5 0 1301,-13 2 1,3 1 0,0-1-146,3 1 0,2-1 0,-1 2-448,-1 1 0,0 0 0,-2 3-1931,-3 1 1,-1 1-1,-4 3 2388,-3 8 1,-5 0-1,17 3 1,-51 6-1</inkml:trace>
  <inkml:trace contextRef="#ctx0" brushRef="#br0" timeOffset="68010">2709 7918 14219,'-37'26'760,"0"1"0,1 0 1,-10 10-1,23-11-592,67-33-171,-6-1 1,5-3-1488,11-7 0,2-4 1469,-13 4 1,0-1 0,0-2 6,3-1 1,-1-2 0,1-1 11,-3 0 0,0-1 1,-1-1 27,-4 1 0,-1-1 0,-3 0 150,9-10 1,-5-1 128,-11 5 0,-7-1 536,-13 0 0,-6 0-326,-9-8 76,-11 15 0,-4 3 513,-22-3-625,16 11-1,-1 1 1040,-24-8-477,12 7-822,19 9-196,12 2 1499,12 5-1516,12 5 263,16 6-269,23 13-11,-18-8 0,1 3-1022,11 12 0,-2 1 974,-13-9 0,-2 2-118,5 14 1,-7 3-475,-17-10 1,-6 1-751,-3 10 1,-5 2 1400,-8 4 0,-3-2 0,-5 6 0,-4-7 0</inkml:trace>
  <inkml:trace contextRef="#ctx0" brushRef="#br0" timeOffset="68826">5832 7310 21948,'3'-42'577,"-1"1"1,1-21-506,-47 57-19,12 10 1,1 3-26,-22 2-3,14 1 0,0 2-344,-8 6 381,-11 6 39,2 0-6,21-12 0,1 0 6,-13 2 72,15-7 1,0-1 122,-3-3 18,-2-1 16,13-2 58,12-1-243,8 0 161,3 0-295,1 0 14,3 4-20,0 0 7,7 10-18,1 6-11,1 10 23,-4-3-3381,-4 19 3408,-6-21 46,-6 32-12,-3-27-17,-2 6 12,0-9 22,7-13 224,-1-1 123,4-8 3538,2-5-3807,10-21-3515,7-2 3365,4-9-55,30-5 54,-4 16-8,-11 8 0,3 2-14,-2 5 0,-2 4-6,21 1 3,-14 7 0,-1 3 3,13 12-191,-16-4 1,-1 3 117,11 21 0,-17 8 11,-14-7-106,-26 20-323,-12-26 0,-5-2 323,-5 1 0,-3-1-138,-15 3 1,-1-4 88,14-14 1,0-4-512,-7-2 0,1-4-3672,-11-6 4411,1-7 0,27-1 0,15-2 0</inkml:trace>
  <inkml:trace contextRef="#ctx0" brushRef="#br0" timeOffset="69093">5669 7310 20291,'58'-23'969,"1"1"0,-3 1 0,-4 2-757,-19 9 1,-2 2-28,19-6 123,10-3 258,-2 1-460,-18 5 45,5-1-78,-38 10-84,-1 0-67,-5 2-774,-2 2-2749,-3 6 3601,-2 2 0,1-1 0,1-3 0</inkml:trace>
  <inkml:trace contextRef="#ctx0" brushRef="#br0" timeOffset="69926">7737 7419 21260,'0'-5'3661,"0"2"-3881,-24-15 0,-12-2 646,-7 6-554,-5-7 1,-1 2 449,-14 15-119,29 4 1,3 2-171,-9 0-255,4 6-26,28 3 326,2 9-172,10 10 9,10 8 17,15 4-42,15 2-144,-15-22 1,2-1 255,4 1 1,1-1-9,1-1 1,1-1 5,1 3 0,-3-1 6,10 6-1,-10 5 40,-35-15 11,-17 5-17,-23 0-14,8-12 1,-4-1-4,-16 0 1,-2-2-124,15-2 0,1-2 143,-15 0 0,2-3 76,2-5 648,1-3-840,23-4-155,18-3-376,29-7 286,-2 4-76,9 3 0,4 1-466,-1 3 0,2 1 457,12-3 1,2 0 162,4 0 1,0 1 153,-2 1 0,-1 0 104,-1 0 0,-2 0 44,-3 0 1,-2-1 50,-3 1 0,0-1 84,-5 1 0,-1-1 271,23-9 631,-8 2-706,-22 6 324,-5 4-217,-16 6-247,-2 2-162,-3 2 725,0 2-770,-5 12-23,2 0 362,-7 20-423,1-2-152,-2 11-1176,6-12 1,1 0-1866,-1 5 3232,4 13 0,1-40 0,2-1 0</inkml:trace>
  <inkml:trace contextRef="#ctx0" brushRef="#br0" timeOffset="70110">8348 7214 21651,'-24'1'-1391,"0"-6"0,31 16 1</inkml:trace>
  <inkml:trace contextRef="#ctx0" brushRef="#br0" timeOffset="70810">8542 7494 20974,'0'-4'3618,"-1"0"-3047,1 4-268,-2-63-157,2 40-118,2-15 0,4 2-17,11 21-16,18 3 10,-4 6-10,20 5-15,-18 6 0,0 3 20,21 2-31,-8 7 1,-3 5-519,0 9 538,-17-11 0,-2 1-3268,1 22 3256,-17-6-457,-17 18 496,-2-19 37,-23 11 48,19-32 593,-6 4-369,16-16 488,2-1-499,7-10 2887,1 0-3178,4-4 697,7 1-704,15 4 7,8 1-23,16 10-6,-3 12 110,-2 16-132,-8 14-6,-27-16 1,-3 2 5,2 22-42,-20-5 0,-7 0 2,-6 2-202,-1-16 0,-6 5 1,1-7 291,-13 7-8,2-8 0,-1-4 81,-3-9 101,-4-14-101,19-22-27,12-26-46,18-1-1578,12-1 1,5 0 1555,11-6 7,-7 18 0,8-8 0,1 1 0,-4 7-399,-1 2 1,1 1 394,11-9 1,6-5 0,-6 6 7,-7 10 0,-4 3-6,2-1 1,-2 2 444,16-17-293,-12-3-73,-21 18-45,-4-12-39,-24 26 2996,-12 6-2974,3 5 1259,-11 13-1247,15 5-6,-3 16-17,14 8-39,13 13-6,3-23 1,3 1-85,5 3 1,4-1-261,-3-7 1,3 1-1029,21 13 0,6-2 1002,-6-10 0,0-3 1,-4 1-1,-1-2 0,16 3 1</inkml:trace>
  <inkml:trace contextRef="#ctx0" brushRef="#br0" timeOffset="71426">11509 7685 22415,'20'-47'753,"0"-1"0,0 1 1,3-9-1,-2 5-241,-4 15 1,-3 7-131,-4 6-97,1-4-245,-10 24-51,-1 4 57,-7 26-52,0 11-11,-1-6 0,1 1 12,-5 21 5,1-7 0,-1 1-580,3-14 0,-1-1 569,-1 6 0,-1 1 11,0-6 0,0-3 11,-2-1 73,-1 1 17,7-25-45,4-21-28,1-18-6,2-26 49,5 18 0,3-3-52,3-7 1,4-1-9,6-7 1,4 0 1,-5 20 0,0 0 0,2 1 3,11-16 1,1 4-11,-8 13 0,1 2 2,7 0 0,0 5-16,7 2 2,8 1-5,12 31-23,-11 21-629,-11-3 0,1 5 621,-4 5 0,-3 5-73,1 6 0,-2 2-573,-5 4 0,-4 1 195,-4 2 1,-5-1-231,-5-2 0,-4-1-395,-6-4 1,-3-2-1510,-2-6 1,-3-3 2626,-11 17 0,6-24 0,6-13 0</inkml:trace>
  <inkml:trace contextRef="#ctx0" brushRef="#br0" timeOffset="71617">11703 7647 24038,'-11'-48'-4,"1"-1"0,10 3 1,13 8-210,29 16 0,13 10-1159,-13 1 1,1 0 0,2 2 1079,3 0 1,1 1 0,0 0-215,1 0 0,-1 2 0,-2-1-108,7 0 1,-1 0-3851,9-2 0,-6 0 3914,-2-2 1,4 0 0,-41 6 0</inkml:trace>
  <inkml:trace contextRef="#ctx0" brushRef="#br0" timeOffset="72984">12586 7250 26318,'-27'-16'11,"-1"0"0,-7-7-56,64 33-39,16 11 8,-17-6 1,0 3-335,1 5 1,-1 2 305,-3 3 1,-2 2-74,-4 2 1,-4 3 13,-4-1 1,-3 2 188,-4-3 0,-3-1 19,-9 22 22,-2-21 371,-15-12 88,2-26-251,-3-10-163,9-10 50,8-15-39,6 2-50,5-12-90,6 0-50,10 4 357,12 6-654,15 5 101,-16 21 0,2 2-402,5 2 0,2 1-16,2 2 1,1 1-334,0 1 1,0 1-402,-4 1 1,-1-1-3856,26-4-656,-14-2 4363,-15-3 3406,-13-3 7718,-21-8-7858,-4 10 738,-17-4-1005,9 12 144,-7-1-371,9 1-357,-1-1-365,6 3-285,4 0-180,5 2-72,6 1-1,11 2-10,14 9-34,13 9-34,6 12 22,-25-11 1,-2 1-138,-1 2 0,-3 3 62,-3 0 0,-4 3-257,3 28 198,-11-4 191,-8-11 145,-5-13 112,-6-14 84,-5-8 12,-5-15-157,3 0 168,-9-25-191,13 0-73,-1-19 174,21 4-325,16 1-95,20 5-93,-5 21 1,4 3 2,0 3 1,0 2-146,2 2 1,0 2-18,3 1 0,1 3-210,-7 2 1,0 0-251,10 0 0,2 0-182,-4 0 1,0 1 151,-3 1 0,-1 0 537,-6-1 1,0 1 488,21-3 1066,-17-2 543,-17-3-118,-14-1-341,-10 1-246,-7 0 332,-7 1-803,-7 2-118,-3 2-325,-11 12-67,11-1-5,-12 16-45,15 2-34,-5 10-61,7 7-124,8 2-33,13-2 100,14-5 91,17-9 77,13-9 37,-12-13 0,1-4 84,-1-7 0,1-2 45,-2-2 0,-2-3 243,18-24 57,-25-3 27,-11-1 45,-8 0 158,-11 5-522,0 14 62,-9 3-135,3 12-67,-2 2-22,1 4-11,3 8-57,1 14 57,3-2-34,9 19 17,2-16-118,14 28 45,-1-16-45,13 16 124,-13-26 5,11-4-12,-3-18-94,29-13 106,-3-5-369,-19 1 0,-1 0 414,7-6 39,-1-2-23,-19 10-5,-1 1-39,-10 6-28,-7 5 33,-1 2 812,0 4-812,1 3-3380,14 4 3374,-2-3-16,38-1 23,-8-6 5,11-3 33,-1-7 40,-18-5 117,3-5 202,-14-5-246,-13 7 196,-6-2 3419,-6 11-3414,0 1-285,-1 3-39,0 10-1,1 8-22,-1 5-22,2 21-146,2 6-452,-1-14 0,0 3 620,1 20 0,-1-2 0,1 0 0,-2-19 0,0 0 0</inkml:trace>
  <inkml:trace contextRef="#ctx0" brushRef="#br0" timeOffset="74549">5022 8732 13609,'-56'-8'965,"1"1"0,11 1 0,8 1-1463,12-1 515,39 3 190,33-1 6,12 1 0,6 0-1579,-13 1 0,1-1 1438,-5 1 1,3 0 0,5-1 100,0 1 1,4-1 0,2 1 0,0-1-20,-2 1 0,-1-1 0,2 1 0,4-1-334,-14 1 0,3 0 0,2 0 0,1-1 0,1 1 1,-1 0-1,-1 0 276,-2-1 1,-1 1 0,1 0 0,-1 0 0,1 0-1,0 0 1,0 0-266,4 0 0,1 0 0,0-1 0,0 1 0,1 0 0,0 0 0,1 0 243,-6-1 1,1 1 0,0 0 0,1 0 0,-1 0 0,2 0 0,-1 0 0,0-1-157,3 1 0,0 0 0,1 0 0,-1 0 0,1 0 0,0-1 0,1 1 0,-1 0 129,-4 0 0,0 0 1,0 0-1,0 0 0,1 0 1,-1 0-1,1 0 0,0 0 1,0 0-43,1 0 0,1 0 0,0 0 1,-1 0-1,1 1 0,0-1 1,1 0-1,-1 0 0,1 0 25,-6 1 1,1-1 0,0 1 0,0-1 0,0 1 0,0-1 0,1 1 0,-1 0 0,1-1-1,-1 1-2,1-1 0,0 1 0,-1 0 0,1 0 0,-1-1 0,2 1 0,-1 0 0,1 0 0,2-1 0,0 1 1,-3 0 0,3 0 0,0 0 0,2 0 0,0 0 0,1 0 0,-1 0 0,-1 0 0,0 1 0,-2-1 0,-1 0 0,-3 0-15,11 0 0,-4 0 0,-1 0 0,-2 0 0,0 0 0,1 1 0,2-1 0,3 0 3,-11 0 0,2 1 0,1-1 1,2 0-1,1 1 0,0-1 0,0 0 1,0 1-1,-2-1 0,-1 1 1,-2-1-1,-2 1-1,7-1 1,-4 1 0,-1-1 0,-2 1 0,0 0 0,2 0-1,1-1 1,4 1-3,-3 0 0,3 0 0,1-1 1,3 1-1,0 0 0,0-1 1,1 1-1,-1 0 0,0 0 1,-2 0-1,-1 0-11,-2 0 1,-1 0 0,-1 0 0,0 0 0,0 1 0,-1-1 0,0 0 0,0 0 0,-1 1 0,1-1-5,3 0 0,0 1 1,0-1-1,0 0 1,0 0-1,-2 0 1,1 1-1,-1-1 1,-1 1-14,1 0 1,0 0 0,0 0-1,-1 1 1,-1-1 0,-1 1-1,-1-1 1,-2 1-136,4 0 1,-3 0 0,-1 0-1,-1 0 1,1 0 0,2 0 148,0 0 0,2 1 0,1-1 0,0 1 0,-1-1 0,-3 0 0,-5 0 0,7 1 0,-4 0 0,-4-1 0,0 0 0,1 1 0,1-1 0,0 1 0</inkml:trace>
  <inkml:trace contextRef="#ctx0" brushRef="#br0" timeOffset="76017">17477 5357 20232,'-41'29'102,"0"1"0,0 0 1,0 0-1,-1 1 1,0 0-1,1 1 1,0-1-60,-9 8 0,2-1 0,0 1-449,10-8 0,1 1 1,0 0-1,-1 1 403,-4 5 0,-1 2 1,1 0-1,3-3-888,2-1 0,3-3 0,-1 1 879,-9 10 1,0 2 0,4-6-12,5-5 1,2-3 260,-8 7 0,0-2-249,6-6 0,0-3-33,5-5 1,1-4 21,-11 7 625,7-11-1348,22-13 2591,2-11-2451,13-15 532,0-3 1034,6-18-529,2-8-214,-3 9 168,-1 9 1,-2 1 335,0-2 35,0-14-410,-5 26 824,0 2-784,-1 16-365,1-2-364,-1 8 309,-1 9 223,-10 22-95,-3 11-55,-4 6 10,5-16 0,0-1-10,0 9-46,-2 15 6,16-20-17,6-9-95,28 1-532,7-14-4272,1-5 1,1-2 3528,9-2 0,1-4 0,-44 0 1</inkml:trace>
  <inkml:trace contextRef="#ctx0" brushRef="#br0" timeOffset="81309">16371 7608 17199,'43'-5'251,"-1"0"0,1-1 0,8 0 0,-1 0-103,3-2 0,-1 0-499,-5 2 1,3-2 220,3 0 1,4-1-1,-1-1-1449,-5 2 1,-1-1 0,0 1 1495,-1-1 1,1 0 0,-2 0 26,-3 0 1,0 0 0,-3-1 416,2-1 0,-3-1-220,4-2 1,-4-3 1779,10-18-1048,-35 4-173,-27-3 53,-23 6-577,-4 7 174,8 7 0,-1 2 3600,-25-7-3359,23 7 0,0 1 25,-10-4 410,17 5-986,21 8-80,7 1 1,8 1 28,20-1 0,6 3 0,5 2-3,1 3 0,1 1-152,3 0 1,0 2 145,-3 6 1,-3 3-18,-12-1 1,-3 3-76,2 12 0,-4 4-59,-10-4 0,-8 2-620,-8 8 0,-7-1 141,-17 16-644,1-22 0,-3-1 1294,1-5 0,1-2 0,-11 13 0,5-8 0</inkml:trace>
  <inkml:trace contextRef="#ctx0" brushRef="#br0" timeOffset="81919">18905 6953 23366,'-58'-6'78,"1"1"0,8 4 1,7 11-88,14 24 1,7 10-825,6-1 1,5 3 821,1 6 0,3 2-3,2 7 0,1-1-3,2-10 0,1 2-43,0-8 0,1 2 1,-2 2-894,-2 5 1,0 2 0,-2 0 520,0 1 1,-1 0 0,-1 1 130,-1-9 0,-1 2 0,0-1 0,-1-5 88,-5 14 0,-4-5 60,-2-11 0,-2 0 0,-2-6 226,-2-9 0,-2-3 58,-13 7 1,-1-8 651,-13-18-615,14-23 0,3-7-5,1-10 181,5-15 0,6-6-360,20 20 1,7 0 104,1-17 1,8 1-62,9 11 0,7 4-34,8 1 1,3 3-12,-6 7 0,3 1-62,13-4 1,3 0-138,5 0 1,2 1-72,-18 8 1,1 1 0,0-1 205,5-1 1,1-2 0,-3 2 46,8-7 1,-3 0 500,-4-1 0,-2-1-411,-11 7 0,-2 0 288,2-7 0,-3 1 452,-3-1 575,1-6-554,-20 21 1103,-4 8-1668,-2 5 703,1 1-983,0 12 173,1 9-156,1 6-118,8 32-353,-2-10-703,-4-12 1,0 0-171,0 10 1355,-10-11 0,-1-4 0,4-9 0,-10 14 0</inkml:trace>
  <inkml:trace contextRef="#ctx0" brushRef="#br0" timeOffset="82100">19214 7079 20571,'8'4'0,"-2"0"0</inkml:trace>
  <inkml:trace contextRef="#ctx0" brushRef="#br0" timeOffset="82485">19724 7207 22220,'-28'55'-67,"0"0"0,6-16 0,1 0 0,2-6-1888,-6 12 1737,-11 6-134,13-29 1,-3-2 111,-17 9 494,13-12 0,0-2 54,-10-4 154,12-16-70,12-11 943,9-15-960,11-9 23,9-5 667,9 0-622,5 6-90,0 7-230,-7 13 6,3 5-113,-6 10-21,10 10 5,-4 3-62,21 24-263,-8-2-263,-10-8 0,1 1-3131,17 16 3719,-1 0 0,-19-19 0,-6-4 0</inkml:trace>
  <inkml:trace contextRef="#ctx0" brushRef="#br0" timeOffset="82868">19807 7461 20828,'-2'-4'3036,"0"1"-2974,2 3-157,89-27 44,-51 20 9,23-7 0,0 2-477,-14 13 536,4-2 148,-13-6-92,-12-7 11,-10-7 6,-6-3 55,-6-2 35,-5 2 375,-5 2-376,-5 4-22,-5 3-68,-4 4-44,-4 5-62,0 4-16,-4 9 16,2 10-28,1 15-39,4 10-73,8 11-521,8 5-229,13 2-919,11-2-1647,15-7 12,-1-16 3461,-4-19 0,0-3 0,-8-4 0,13 0 0</inkml:trace>
  <inkml:trace contextRef="#ctx0" brushRef="#br0" timeOffset="83284">20708 7534 14576,'35'-47'2152,"1"0"1,-3 4 0,-12 4-1414,-27 2 271,-20 7-781,-25 11-151,18 13 1,-3 3-498,-4 5 1,1 4 432,0 4 0,3 3-9,2 4 1,4 3 53,6 2 1,4 2-110,-7 27 248,18-1-293,20-3-34,15-8 28,17-10 79,12-13 72,6-17 9,-29-8 0,-1-4 33,0-5 1,-1-4-383,-2-7 0,-1-2 427,-2-4 0,-2-3 53,-2-3 1,-1 0 36,-2-2 0,-1 1 5,-3 0 1,-3 1-9,-2 4 0,-2 0 357,-2 3 1,-1 2-235,-2-22 197,-4 13-415,1 16-162,-2 12-62,2 14-2428,2 26 2523,1-1 7,1 5 1,2 3-8,0-3 0,1 1 0,2 12 0,0 0-279,-1-7 0,0 1 195,2 21 0,-2 2-660,-3-18 1,-2-1-588,1 20 1,-2 0 1330,-5-8 0,-1-6 0,-1 6 0,-3-8 0</inkml:trace>
  <inkml:trace contextRef="#ctx0" brushRef="#br0" timeOffset="125616">1739 10121 18778,'-53'7'1069,"0"1"1,7-1 0,9-2-549,24-3-353,8-1-134,5-1 355,18 0-317,17 0-44,12 0-811,11-3 1,7-2 670,-8 2 0,0 0 46,-11-1 1,1 1 0,1-1-350,12 1 1,2 0-1,-5 0-459,0 2 1,-1-1-44,-7 1 0,2-1 1,-5 2-915,-5 2 1,-6 3-4258,1 9 5375,-45 14 1,0-12-1,-14 2 1</inkml:trace>
  <inkml:trace contextRef="#ctx0" brushRef="#br0" timeOffset="125976">1871 10459 12064,'-48'15'1728,"0"0"0,0 0 0,-13 5 0,6-2-1549,17-5 0,5-2 247,-7 7-213,33-13 268,17 0-252,29-10-198,-4 0 0,3-2-435,14-5 0,4-1 372,-12 1 0,2 0 0,-1 1-709,12-5 1,3-1 676,-2-1 1,4-1-1,-5 0 64,-2-1 0,-1-1 17,-6 2 0,2-1 0,-5-1 72,-4 0 1,-7-1 179,8-18-62,-30 1-123,-17 10 420,-39-16 219,-2 15-325,11 9 1,0 2 26,-12-4 729,-3-2-857,31 14 1682,-3-7-1906,18 13-12,11-1-49,9 5-12,5 3 11,29 17-11,-9 7 295,-11-5 0,-2 4-295,-9 1 0,-3 3-59,-3 3 0,-5 1-191,-6 4 1,-4 1-745,-4 2 0,-4 1 994,-7 4 0,0-3 0,-4 7 0,-1-8 0</inkml:trace>
  <inkml:trace contextRef="#ctx0" brushRef="#br0" timeOffset="127200">4223 10597 11402,'11'-50'1711,"-1"0"1,1 0 0,-2 4 0,1 2-1,-1 3-980,1 1 0,0 3 406,4-23-179,-4 16-314,-6 14-286,-3 15-262,-1 8-169,0 7 39,0 7 73,4 12 1,1 15-40,3 18-73,-5-18 0,-1 1-506,-1 4 1,-1 2-344,-1 1 1,-2 2 921,0 10 0,0-4 0,-2 3 0,3 0 0</inkml:trace>
  <inkml:trace contextRef="#ctx0" brushRef="#br0" timeOffset="127492">4811 10466 23859,'-12'-34'201,"12"4"-106,29 24 1,5-3-18,1 1-22,-3 0-11,-5 1 0,-5 1-12,-3 2-33,-5 0-106,-2 2 5,-6 2-588,-1 2-2531,-5 5 3220,1 2 0,-1-1 0,0-3 0</inkml:trace>
  <inkml:trace contextRef="#ctx0" brushRef="#br0" timeOffset="128110">6556 10471 9033,'-1'-5'7886,"0"1"-5186,1 4-1160,-2-63-33,3 18-1163,-2 1 1,0 0 187,-4-4-336,-1 23 28,-15 4-118,-7 12-50,-19 3-34,8 10 1,-3 5-12,4 1 0,1 2-337,-3 2 0,2 2 337,4 5 0,3 1-22,-10 18-74,19-14 0,3 2 24,-4 27-18,22 3 74,10-21 16,25 0 17,6-27 28,20-4-9,-28-10 1,2-4-1518,7-9 0,-2-3 1565,14-14-14,-19 3 0,-4-2 143,1-19-17,-10 8 1,-1-1 73,-8 15 0,0-1-91,3-17 0,-2 2 90,-3 4-34,1-5 62,-8 24-95,-3 15-218,-1 2 3217,-2 11-3206,-2 12 16,0 3-5,-4 27-34,6-13 1,1 2-68,0 2 0,1 2-497,3 10 1,4 0-188,3-7 1,3-2 168,-2-8 0,4-2-1583,6 2 1,4-2 2181,26 7 0,-15-10 0,-2-11 0</inkml:trace>
  <inkml:trace contextRef="#ctx0" brushRef="#br0" timeOffset="128966">7408 10291 15305,'1'-9'5803,"0"3"-5058,0-25 1,-4-5 144,-9 5-521,-2-11 1,-7 2-129,-24 21-2280,13 11 0,-1 4 2089,-17 7-16,18 3 0,-1 3 849,-20 17-869,17-3 0,0 4-20,8-3 1,3 2-1,0 5 1,5 0-12,2 9 6,14 5-23,27-7 68,11-6-15,-5-17 1,3-5-158,2-7 0,0-5 174,3-4 1,-1-3 3228,22-9-3156,-21-5 1,-3-4 2,-2-2 39,-2-11 1,-4-4-742,-14 12 1,-3 0 614,3-6 0,0-2-1280,-3-11 1,-1 2 1405,0 0 9,-3 8 0,-1 2 531,-3-1-495,-3 7-56,-3 10-134,1 16 861,0 4-956,1 12 3470,-4 25-3381,0 14-1708,3-9 1,1 0 1679,0 23-59,5-20 1,3 2-627,4 2 1,4 1 31,3-1 0,4 1-235,6 4 1,6-5-343,2-13 1,3-7-1158,3-4 1,3-6-1137,4-4 0,1-5 2238,2-4 0,0-5 1313,2-4 0,-1-4 1041,-2-4 1,-1-4 1868,-1-5 0,-3-1-1558,-11 3 1,-1 0 523,2-7 1,-2-1-838,-10 6 0,-2-1-82,5-8 1,-4-2-140,3-17-359,-15 1-313,-16 25 22,-18 4 3027,-12 13-3148,-1 8 1,-4 4-48,2 5 0,-2 4-114,-10 6 0,1 5 88,9 3 1,6 1 11,7-6 0,4 3-360,4 8 1,8-1 328,8-1-11,34 24 28,18-38 11,-10-6 0,3-4 28,-2-9 1,0-4-1,21-5 3,-18-7 0,-3-4 47,9-15-5,-10 0 0,-3-6-17,-10 6 1,-5-2-15,0 0 0,-1-3 56,-2-5 1,-3 1 41,0-9 171,-5 6 0,-2-1 47,-10-3-252,0 18 1,-3 3 22,-12 1-78,2 14-45,-8 12 894,6 18-911,-8 15 28,5 23 184,14-16 1,2 3-219,3 6 1,3 1-500,5 5 1,2 1 240,2 2 1,2 0-619,2 0 0,-1 0-3101,-1 0 1,-3-1 3409,-1-6 1,-2-5 0,-1 13 0,-4-26 0</inkml:trace>
  <inkml:trace contextRef="#ctx0" brushRef="#br0" timeOffset="130077">4190 11489 20817,'4'-5'-39,"-1"2"151,-2 8 33,-1 0 275,1 4 191,-4 1-157,-7 3-286,-3-2 163,-15 3 83,0-6 398,-11-2-291,11-9-191,5-9-240,14-3-6,7-17-23,14-11-33,3 4-16,6 2 16,0 17-28,-3 12 6,7 3-29,14 20-11,0 7 20,-14-2 0,-2 3-42,9 26 17,-12-5-68,-20 2 1,-6 0-637,-8 9 612,-5-10 1,-6 7-1,-1-4-600,-6-1 0,-3-2 731,2-3 0,-2 2 0,0-4 22,-8 2 1,2-7-4,10-10 1,1-4 125,-27 2 146,24-35-139,9-11-29,18-22-28,25-4-61,5 10-23,6 11 0,6 2-11,-7 9 0,3 2-118,15-7 0,3 3 56,-4 8 1,-1 3-301,1 2 1,-1 2-115,-10 2 0,-1 1-3187,5 3 0,-1 2 3203,8 2 0,-15-1 1,-22-3-1</inkml:trace>
  <inkml:trace contextRef="#ctx0" brushRef="#br0" timeOffset="130266">4938 11817 23366,'0'-3'2056,"0"0"-2096,0 3-515,44-43-1920,-8 28 2475,1-10 0,0 2 0,-7 17 0,-5 1 0</inkml:trace>
  <inkml:trace contextRef="#ctx0" brushRef="#br0" timeOffset="132017">6447 11683 15659,'0'-4'4956,"0"0"-3320,0 4-1350,-74-57-191,39 43-115,-10-16 1,0 7-65,19 33 34,7 8 27,9 9-27,6 6 11,12 1 33,10 2 12,16-2 16,14 1-14,-20-18 1,1 0-269,2-1 0,1 0 246,0 0 0,-1-1-8,22 13 33,-17-2 39,-20-2 29,-26-2-12,-25-3-50,-24-1-20,21-10 0,-1-2-244,-3-1 1,1 0 77,1-2 1,1-2-48,6-2 1,1-2 139,-16-8-904,19-8-908,15-5-4273,22-3 6161,9 2 0,-2 10 0,-3 5 0</inkml:trace>
  <inkml:trace contextRef="#ctx0" brushRef="#br0" timeOffset="132659">6910 11689 13267,'3'-1'6268,"0"0"-2863,-3 1-3438,-28 2 21,22 0 63,-19 5 33,33 2 33,5 1-5,4-2 28,2-3 34,1-3 5,0-8 34,0-6-23,-1-10-38,-3-8 49,-4-5 68,-4 0 95,-5 5-39,-5 7-218,-2 8 83,-21 4-184,10 9 27,-27 10-44,10 15-34,-11 17 39,24-15 1,3 3-9,2 2 0,4 1 8,3 2 1,7-1 5,12 6 0,6-3-6,11 11-257,6-18 1,5-5 262,-5-11 0,2-5 8,10 3 1,3-3-4,0-2 1,1-5 8,8-7 0,-3-4-11,-17 4 0,-2-3 19,11-11 1,-4-4 19,-17 2 0,-5-1-20,2 0 1,-1-3 21,5-21 1,-5-7-1614,-6-1 0,-4-1 1586,4 2 0,-3-2 18,-7 14 1,-1-2-1,-3 5-20,-1 3 1,-3 2 37,-2-5 0,-3 1 70,-11-20 73,-10 20-157,10 19-50,1 11-45,10 21 405,-1 15-355,0 25 3,4-4 1,1 3 1423,2-13 1,0 0-1436,2 25 0,2 1-3,1-18 1,1 1-26,1-2 1,2 2 0,0-3 10,-1 2 1,3-1-123,2-4 0,4 2 0,0-6-313,0-9 1,1-3 124,4 7 1,-1-3-897,13 1 1237,13-15 0,-28-7 0,16-2 0</inkml:trace>
  <inkml:trace contextRef="#ctx0" brushRef="#br0" timeOffset="132900">7452 11666 20156,'-5'-1'3669,"2"-1"-3003,3 2-201,114-46-300,-84 36 1,2 0-458,16-8 1,8-3 0,-7 4 400,-13 6 0,-4 3 48,29-8 169,-19 4-275,3 3-46,-27 6-162,6 0-739,-19 9-6391,-4 5 7287,-7 3 0,1-3 0,-1-4 0</inkml:trace>
  <inkml:trace contextRef="#ctx0" brushRef="#br0" timeOffset="134991">3874 13338 10567,'-3'0'7203,"1"0"-5382,2 0-1250,-21-63-62,20 32-327,-7-10 0,4 2 54,20 7-96,4 7-101,5 4-22,2 5-17,7 6-40,6 4 29,4 13 11,2 8-5,-6 12 5,-8 8-23,-14 8-10,-13 5 21,-20 6 35,-4-13 75,-5-10 0,-5-3 193,-17 6-204,14-10 0,-2-4 457,-20 1-24,10-12-105,10-10-158,11-6-122,11-7-102,8-2-27,11-3 296,8 0-296,13 3 16,10 5-27,9 5-6,6 8 5,4 6-11,-1 8-39,-7 6-28,-9 4-17,-13 5 6,-12 4 11,-20 3 23,-16 3 21,-22-1-16,16-21 0,-2-2-134,-2-2 0,-1-2-390,0-2 0,1-3-1683,-27 2 2263,8-13 0,24 1 0,8-4 0</inkml:trace>
  <inkml:trace contextRef="#ctx0" brushRef="#br0" timeOffset="135291">4702 13394 25186,'44'-18'179,"0"1"1,1 0-1,-6 1-129,-8 2-5,1 1-39,-11 4-57,-10 4-716,-10 4-3854,-9 0 4621,-4 0 0,1 0 0,3 1 0</inkml:trace>
  <inkml:trace contextRef="#ctx0" brushRef="#br0" timeOffset="176191">6453 10303 19764,'8'-36'2381,"-1"10"-1933,-5-1-246,1 14 330,1-16-359,-3 15 314,1-14-207,-2 15-151,-1-2 67,-3 6-50,-5 1-118,0 2 11,-10-3-11,3 6-22,-3-1-6,-3 3 39,-6 2 11,-6 5-22,0-1 0,-13 16-5,23-9-1,-26 21-39,25-11 17,-2 5 6,3 12-6,8-8 17,-4 18-6,8-15-22,3 8-6,5 0 17,1-8 33,7 15-27,3-27 5,3 3 45,9-10 129,16-9-118,-5-1 14,4-9 1,3-3 36,11-8-45,11-6 257,-6-13-190,-31 16 230,13-29-202,-23 14-6,3-15-89,-9 17 106,0-3 107,-3 4-202,1 6 117,-1-10-66,-2 18 10,2-5-16,-2 9-6,-1 3 17,0 2-33,-1 1-7,0 3-31,-1 0-69,1 3 0,0 0 0,0 5 0,1 8 0,-1 3 0,1 26 0,0-4 0,-1 10 0,-2 7 0,-1 5 0,1-2 0,4-5-85,24-11 1,-3-23-560,15-4 0,6-3 644,-5-8 0,0-2 0,-5 2 0,-1-2 0,17-2 0</inkml:trace>
  <inkml:trace contextRef="#ctx0" brushRef="#br0" timeOffset="181269">7432 9868 10506,'-1'-8'6782,"0"2"-4770,1 6 839,0 0-1939,7-47-464,-6 28-72,4-36-74,-6 40-72,0 1-146,1 5 100,4-4-88,0 4-1,4-4 6,-2 6-40,-1 2 6,-3 3-83,-2 1-57,0 9 112,0 8-17,0 17-10,0-1-4,0 0 0,0 1-2,0 16-9,0-15 0,0 0 9,0 15 5,0-13 17,0-11 123,0-12 259,0-8 133,0-6-246,0-8-219,-6-11-44,2-2 100,-8-31-44,5 12-1,-1-19 1,5 16 22,0 11-22,2 11-85,-1 10-33,1 8-257,-1 6 117,-1 12-320,-5 18-2127,-12 27 1936,8-26 1,0-2-1,-8 16 1,6-19 0</inkml:trace>
  <inkml:trace contextRef="#ctx0" brushRef="#br0" timeOffset="198226">6070 13132 10114,'-2'-5'9583,"1"2"-8065,1 3-577,-6-62-252,4 37-446,-2-11 1,1 2-76,1 23-341,1 8 184,10 27-28,7 12 34,0 4 0,2 2-23,-5-13 0,-1 2-14,8 25 1,-2 0-486,-5-6 480,-4-5 0,-2 1 25,-7 3 39,-9 6 168,-13-10 68,-3-19-107,-2-9 162,2-20-50,6-13 399,-2-15-534,7-29-134,11 28 1,3 0-7,1-1 1,3 0-12,6-1 1,4 0-40,18-16-328,-9 21 0,2 0 182,1 5 1,3 1-608,7 3 0,2 2-348,-8 7 1,0 2-586,27-5-4021,-18 23-4079,-17 15 9685,-5-5 0,-8-2 0,-9-18 0</inkml:trace>
  <inkml:trace contextRef="#ctx0" brushRef="#br0" timeOffset="199457">6480 13283 21539,'33'-8'302,"0"0"1,-1-1 0,-3-3-207,2-16 133,5-11 124,-8-10-135,-3-1 113,-5-5 106,-14 22-275,-5 14-22,-8 10-140,-14 11 45,-7 12-23,-14 12-16,11 2 5,-6 15-11,12-4-11,9-8 0,1 2-17,-2 21-192,5-3 136,20-8-129,11-13-235,18 2-302,-4-19 0,4-5-24,-2-2 1,1-5-137,10-2 1,0-5 550,-6-3 1,-2-4 293,-8 2 1,-1-2 55,2-4 1,-2-3 122,15-24 273,-6-1 207,-7-5 145,-19 18-341,-7 9 665,-3 5-261,-5 11-209,-1 2-542,-1 5 21,-10 18-55,8-5 449,-8 14-449,7 10-12,4-13 12,0 38-23,4-35 172,1 24-194,3-19 6,2-4 72,1-8 62,1-18-39,5-16-45,-1-2 95,18-34-33,-7 5-567,-5 10 1,-1 1 543,5-14 68,3-3-425,-5 15 357,-3 7-67,-5 9-5,-8 17-7,4 11 29,2 6 986,6 12-998,-1 5 538,-2 4-549,-3 1 17,-4 0-16,-4-8 21,-1 1 18,-1-17 22,1 0 392,2-10-274,1-11-135,4-8 0,6-13 6,7-9-17,8-6-23,7-1 12,6 3 11,1 7-33,1 12-7,-4 11-38,-2 15 5,-4 14 12,-3 11-79,-4 11-135,-4 2-240,0 2-213,2-3 302,-3-11-436,15-2 111,-6-19 0,2-4 527,12 3 3,-7-9 1,-1-5 209,0-12 61,8-12 90,-5-5 62,-5-4-85,-12 8 594,2-7-128,-15 21-219,1-1-207,-12 23-11,-10 15-51,-8 13-61,-3 10-29,2 2 207,9-3-223,10-6-6,6-10 45,23-3-39,0-13-6,17-4 12,-14-8 83,14-20 68,-20-1 106,7-15 5,-18 0-145,-7 7 308,-13-16-196,-7 18-21,-21-11-147,-1 23-45,-3 9 28,-4 18-67,9 6-11,-3 9-6,13-2-73,5 7-392,12 5-464,12-1-969,18 2-2494,21-18 4409,-12-11 0,0-2 0,6 0 0,-1-4 0</inkml:trace>
  <inkml:trace contextRef="#ctx0" brushRef="#br0" timeOffset="200101">8726 12983 11514,'0'-6'9830,"1"0"-8329,-1 6-493,0 0-392,-4-61-454,3 46-184,-3-45-12,5 70 62,4 11-22,6 15 5,5 9-11,3 3 0,2-4 51,0-8-35,-1-8 24,-1-11 72,-3-8-56,-5-5 89,4-12 18,4-15-57,2-13-28,6-18-15,-3-3-30,-12 27 1,1 0-1,14-23-33,-1 11-56,-3 15-112,-1 12-179,-3 10-381,0 13-482,0 7-504,-1 13-728,-1 8-1278,-1 5-1393,3 2 1422,1-3 3069,5-6 1378,3-7 1927,1-9 1249,-3-5-532,-5-3-1138,-8-2-894,-7-1-534,-3-1-162,-2-2 113,2-2-164,3-3-296,14-12-252,-3 1 56,16-20 67,-7-4 134,5-15 90,-3-5 123,-6 4-10,-9 10-208,-12 15-191,-15 12-61,-16 13 16,-12 10 7,-8 10-29,2 11-17,5 6-22,9 6-11,9 7-11,9 3-12,9 1-33,8-2-325,15-4-1597,15-3 1961,-4-22 0,1-3 0,3 4 0,4-7 0</inkml:trace>
  <inkml:trace contextRef="#ctx0" brushRef="#br0" timeOffset="201168">3919 14723 8125,'-7'-4'6105,"1"1"-2330,6 3-308,0 0-2946,-43-59-212,32 29-256,-13-4 0,6-2 121,34-5-107,7 11-22,18-12-12,4 15-38,6 11-6,2 12-1,1 15-10,-3 15-28,-7 14-1,-15 12 40,-21-21 0,-3 2 5,-8 1 1,-3 1-255,-4 0 0,-4 0 277,-3-2 0,-4-1-3,-1-4 0,-1-1 19,-1-3 1,0-3-159,-24 14 254,13-15 498,-5-11-251,22-15-113,-3-3-101,15-8 454,4 1-549,9 0 247,6 1-320,12 2 6,11 1-5,10 6-1,6 4-5,-10 5-11,6 7-18,-12 13 24,-6 6 32,-13 12-16,-29 2-33,-6-6 30,-12-6 0,-5 1-378,5-9 0,-2 0 238,-15 9 1,-3-1-152,8-8 0,1-3-435,3-5 1,2-4-6150,-18-1 6086,23-16 1,17-1 0,10-1-1</inkml:trace>
  <inkml:trace contextRef="#ctx0" brushRef="#br0" timeOffset="201851">4055 14753 15407,'1'-46'1569,"1"0"1,0 0-1,0-17 1,-1 4-1139,-2 21 1,-1 3 19,-2 1 0,-2 3-166,-2-8 283,-4 6-377,8 26-164,0 4 1,1 18 56,-4 39-56,0-5-648,-2 3 1,-3 5 658,0-6 1,-1 2-447,2-8 0,-1 2 0,0 0 405,1-1 0,-1 1 0,1-2 5,-3 17 0,2-4-42,4-11 1,3-3 54,6 17 12,6-28 213,21-15-11,7-25-157,-6-3 0,2-4 19,14-17 1,1-7-865,-4 3 1,-1-2 846,2-2 1,-3 0 86,-6 3 1,-3 0 446,-7 5 0,-3 1-495,-1 3 1,-2 1 42,9-17-30,-19 29-133,-5 10-11,-3 9 23,0 9 3299,1 15-3311,0 29-5,-1-12 5,0-8 1,-1 4-1733,-4-1 0,0 0 1544,1-7 1,0 2-1972,-6 22 1,0-4 1178,1-9-884,1-7 0,-1-3-3429,0-10 4923,-4 2 1,7-19 0,0-3 0</inkml:trace>
  <inkml:trace contextRef="#ctx0" brushRef="#br0" timeOffset="202318">3964 14639 22229,'-3'-43'675,"-1"-1"1,0 6 0,2 9-469,3 22-179,-1 8 40,2 12 38,0 16 17,0 25-64,-2-18 0,0 4-686,-1 6 1,-1 2 662,1 3 1,0 0-18,-2-3 1,3 0-191,3 0 0,3-2 185,0-13 0,2-2 25,20 23-5,-4-33 67,11-10 95,12-22-89,6-13-253,-19 4 0,-1-4 252,-4-3 1,-3-2-29,-4 5 1,-1-1 111,2-7 1,-1-1 206,8-20-212,-13 22 0,-1 1 1373,8-20-1149,-9 15-331,-8 18 394,-4 8-460,-3 11-12,-3 16 11,0 11-6,-3 9-16,-1 22 6,1 1-199,1-20 0,1 4 58,-1 14 1,1-1-272,0-17 1,2 0-817,-1 24 1,2-4-3343,5-5-4936,-1 8 9511,4-38 0,-4-20 0,-1-3 0</inkml:trace>
  <inkml:trace contextRef="#ctx0" brushRef="#br0" timeOffset="202810">4169 14480 24424,'-25'24'78,"0"0"1,-1 8-1,4 3-44,4 14 0,4 3-1323,-1 3 0,1-2 1295,3-11 0,3-1 8,1 11 0,4-3 775,3-3-764,6-3 0,4-4 3,3-11 50,32 16-22,-20-32 42,7-5 0,3-5 42,11-16-60,11-4 65,-22-8 1,-3-4-628,-10 7 1,-1-2 581,4-4 1,-1-1 156,-3-4 0,-4 2 91,0-6 1068,4-11-1153,-13 27-128,-5 10-85,-2 8 1899,-1 4-1960,-1 8 221,-2 12-216,-3 19-5,0 1 5,-1 1 1,1 3-63,2-10 1,1 1-1093,-2 16 0,1 0 745,2-18 1,4-2-4502,7 11 1,4-5 4152,8-1 1,4 4-1,-12-31 1</inkml:trace>
  <inkml:trace contextRef="#ctx0" brushRef="#br0" timeOffset="203158">5133 15017 17507,'-1'-9'5607,"0"1"-4778,1 8 296,0 0-749,-62 11-118,35-1-216,-8-3 0,1 1 114,17 3-66,11-7-51,1 0 213,9-3-67,8-2-28,12-4-56,9-4-68,-3-1 23,9-5-22,-6 1 11,-2 2-45,-6 1 0,-13 7 11,-7 3 11,-4 1-335,-1 0-1446,-2 2 1759,-2 5 0,1-3 0,1 2 0</inkml:trace>
  <inkml:trace contextRef="#ctx0" brushRef="#br0" timeOffset="203718">6725 14770 24363,'-26'-39'160,"0"-1"1,-2 3-1,-2 12-121,-33 31-765,30 1 0,1 3 737,-18 11 461,-1 13-472,20 6 12,7 2 4,18 6 255,26-13-255,25-4-10,-12-19 0,6-3-4,20 0 1,3-3-407,-19-2 1,1-1 400,18 0 0,-4 0-14,-6 6 724,-6 6-679,-29 6-11,-30 8 5,-20 5-31,8-15 1,-2 0-9,-5 0 1,-1-1 24,-4-1 0,-1-1-267,-1 0 1,0-2 263,-1-2 1,0-2-23,3-1 0,0-2-285,-26 2-245,19-7-2366,19-7-4419,26-5 7332,13-4 0,1 4 0,-3 4 0</inkml:trace>
  <inkml:trace contextRef="#ctx0" brushRef="#br0" timeOffset="203934">7213 14790 25965,'42'-29'386,"-12"13"-358,-44 42-39,-2 10-56,-1 5-448,3 5-1289,1 2-5472,6-1 7276,3-10 0,3-15 0,1-11 0</inkml:trace>
  <inkml:trace contextRef="#ctx0" brushRef="#br0" timeOffset="204118">7409 14519 21545,'-4'-5'2375,"0"1"-2336,4 4-1035,0 0-848,-32-19-4983,26 25 6827,-22-15 0,30 21 0,1-5 0</inkml:trace>
  <inkml:trace contextRef="#ctx0" brushRef="#br0" timeOffset="204834">7666 14647 20828,'5'1'3462,"0"-1"-2393,-5 0-1080,31-3 22,-10 11-16,26 4-6,-21 19 11,-5 25 0,-12-13 0,-11-6 0,-6 1-6,-4-9 0,-3 0 12,-5 7 0,-3 0 8,-5 1 0,0-3 59,-10 8 162,-6-10 40,26-28-35,-2-10-66,10-10-51,6-10-3414,20-18 3313,-3 13-5,25-13-17,-7 21 0,1 2 11,14 5-33,-5 14 0,5 7 5,-10 6 3370,-10 16-3381,-14 4 11,-5 15 19,-13-14 1,-5 0-8,-12 23 16,-8-4-11,-1-12-11,9-15 28,0-1 39,8-10-28,9-8 22,4-5-39,9-8 0,11-9-39,17-15 22,-9 11 1,2-2 5,15-12 0,2-2 8,-4 3 1,1-2-581,-3 1 0,2-4 1,-3 4 576,-4 1 1,-1 2 8,11-14 0,-2 2 37,1-3-41,-21 22 1,-1 0 236,2-11-124,-13 16 101,-13 4-56,-5 8 0,-14-1 1592,4 5-1665,-16 8 96,18 2-163,-12 15-28,12 7 6,0 16-12,10-1 0,4 2 1,1 12-18,2-16 1,3 0-325,12 8-896,8 1-3673,-2-17 1,2-1 3940,6 7 1,1-9 0,-26-26-1</inkml:trace>
  <inkml:trace contextRef="#ctx0" brushRef="#br0" timeOffset="205828">4335 16173 14790,'2'-3'7220,"0"0"-5052,-2 3-2034,-5-15-72,-14 19-1,-13-7-44,-4 18 11,-15 8-20,20-10 1,-1 0-3,-20 8 13,9-4 1,2-2-3,8-4 78,-25 8 22,39-14 119,-2 0-186,16-4-11,5-1-156,0 0 72,1 6 56,3 8 17,3 15-17,-1 1 28,0 31-33,-4-17-3,-1-12 0,0 0 2,0 10-5,-1-6 39,-4-8-16,2-9 218,-8-1 78,3-12-16,-5 2-29,2-8-139,0-2 167,-5-9-173,7-5-28,-2-10-45,12-1-17,11-4-17,11 1 1,2 6-1,29-1 0,-6 15-19,-12 4 0,2 3-14,-5 5 0,-2 4-45,26 13 11,-21 4 6,-18 33-29,-31-5-144,0-12 1,-5 1 102,-7-4 0,-5-2-966,-3 0 1,-1-2 858,6-7 1,-1-2-4701,-26 3 1,1-7 4603,9-10 0,6 1 0,5-5 1,22-10-1</inkml:trace>
  <inkml:trace contextRef="#ctx0" brushRef="#br0" timeOffset="206074">4304 16179 25068,'14'-9'230,"-2"1"-325,-9 8-275,7 0-235,3 0 605,34 0 0,-30 0 0,19 0 0</inkml:trace>
  <inkml:trace contextRef="#ctx0" brushRef="#br0" timeOffset="206542">4744 16635 23209,'4'-8'364,"-1"3"-213,1 6 146,-2 2 106,-3 1-89,-4 2 145,-13 5-325,6-3 220,-9 3-125,14-9-16,-1 2-56,5-3-6,-1-1-44,2 0-18,-1 0-5,1 0 112,1 0-157,4-2-16,6-4 5,14-5-28,8-7-1009,7-1 1,1 0 1008,2 0 0,-10 4 0,-5 2 0,-19 10 0</inkml:trace>
  <inkml:trace contextRef="#ctx0" brushRef="#br0" timeOffset="209901">6688 16224 15283,'0'-6'5881,"1"2"-5439,-5-28 1,-5-5 51,-8 12-380,2-14 1,-5 6 25,-21 29-33,-10 18-74,9 4-22,12 6 1,2 3-329,-2 14 317,10-11 0,3 2-23,6 24 23,9-20 114,12 0-19,5-25 263,11-3 213,5-17 365,16-21-634,-15 1-44,-9 4 0,-2-3 156,1-10-100,3-9-85,-7 7-16,-6 11-218,-6 13 197,-3 8-282,0 10 46,3 14 66,10 31-3442,-3 14 3411,-5-26 1,-1 2-34,-4 9 0,-3 3-234,-3-3 1,-3 3 75,-2 4 1,-2 5-1,0-3-285,-2 5 1,-2 0 304,0-10 1,-2 5 0,-2-1-1,3-8 138,-1-3 0,0-2 34,-4 5 1,-2 3 0,0-9-202,-15 6 343,-6-11 2683,9-39-2778,9-31-45,16 3 1,4-5 0,6-9 1,6-3-52,5-9 0,6-2-183,-2 18 0,3-1 0,3 0 136,2 0 1,2-1-1,1 2-62,2 1 1,2 0 0,0 2-64,-1 2 1,1 1-1,1 1-436,3-2 0,1 1 1,-2 3 304,0-1 1,-1 2-446,7-4 1,-2 5-1970,7 6 1238,-8 5 1285,-10 16 440,-22 15 1569,-8 3 101,-11 14-975,3-12 1810,-10 14-1177,6-8-1104,3-3-279,3-3 195,7-8 175,6-5 88,5 1 35,20-8-494,-4-1 67,4-8 1,0-2-45,-1-4 50,-3-2 0,-1-3 241,0-12 91,1-22-198,-12 12-61,-6 2-56,-11 21-78,-3 12-118,-6 5 11,-5 12-28,-7 10-11,-6 15 11,4 1-16,-5 19-12,21-13 0,2 2 6,-6 16 0,13-11 0,4-4 11,8-11-12,21 12 7,13-23-12,-11-10 0,2-5-479,9-7 0,2-6 440,6-4 0,2-7 17,-8-1 0,3-5 0,-3-2 40,-4 3 1,-3-2 0,0-1-351,0 1 0,-2-1 0,-1-1 377,-5-1 0,-2-2 0,-1 0 61,8-21 1,-3 0-28,0 1 0,-2 0 30,-3-4 0,-4 5 127,-3-7-51,-12 26-118,-13 18-44,-7 15 50,-12 14-56,-7 14-6,0 17 6,17-16 0,2 2-25,3 4 0,2 1 8,0 24-6,10-12 1,3-1-34,2 2-205,7 4 1,1-1 692,1-10-895,-2-8 1,1-1 138,4-7-7092,6-4 7416,-8-17 0,-5-5 0,-9-6 0</inkml:trace>
  <inkml:trace contextRef="#ctx0" brushRef="#br0" timeOffset="210101">7656 16092 17776,'-7'0'6060,"1"0"-5164,6 0-627,0 0-79,74-33-106,-32 20-383,-4-1 1,8-2-1,-3 1 352,6 3 1,-3 2-40,-7 1 0,-1 1-65,8-2 1,-2 0-2834,11 2 2884,-7 2 0,-12 2 0,-24 3 0</inkml:trace>
  <inkml:trace contextRef="#ctx0" brushRef="#br0" timeOffset="212241">4024 17605 17882,'0'-3'5153,"0"1"-4581,0 2-505,-69 28-1251,43-6 0,-1 4 1191,-10 1 0,-6 3 1,6 1-11,3 8 0,4 2-1,5-7 1,0 2-1,3 1-1439,-3 14 0,4 0 1409,1-2 1,4-1-4,5 0 1,8-5 645,21 6-620,5-21-12,23-12 56,-14-17 1,4-5 19,0 0 1,2-4 250,8-7 0,-1-4-162,-9-1 1,-3-1 95,-4-2 0,-4 0 42,9-14 449,-15-8-572,-15 26 448,-17-16-582,0 25 38,-38-5-22,22 15-39,-1 4 0,-3 3-11,-25 18 8,28-9 1,1 2-57,-1 4 0,2 0 357,-2 6-662,10 4 2607,14-7-5811,16 0 3568,25-9 0,-13-6 0,10-8 0</inkml:trace>
  <inkml:trace contextRef="#ctx0" brushRef="#br0" timeOffset="212468">4739 17858 16583,'-5'2'6240,"1"1"-4308,4-3-1876,-44 22-84,36-17-118,-23 8-761,79-38 44,-19 10 0,2-1-2667,12-5 0,1 1 3530,-9 5 0,-3 2 0,10-4 0,-20 9 0</inkml:trace>
  <inkml:trace contextRef="#ctx0" brushRef="#br0" timeOffset="212942">6494 17921 16560,'0'-4'6386,"0"0"-5317,0 4-1035,-65 3-6,23 24-784,-7-7 1,0 3 743,23 2 1,5 4-45,-13 18 0,4 2-146,13-17 0,2 1 118,-5 12 0,5 0-704,21 13-388,27-15-275,-2-28 1,6-6-3144,9-4 0,3-4 4594,0-5 0,-3-2 0,-13 1 0,-3 0 0,6-6 0</inkml:trace>
  <inkml:trace contextRef="#ctx0" brushRef="#br0" timeOffset="213351">6931 18139 24273,'-27'23'694,"6"-7"-632,18-13 11,5-6 72,4-4-33,20-19-84,-4 4 0,1-2 1,3-2-251,-5 2 0,1-3 244,6-9 0,2-4-393,0-5 1,-2-4 423,1-3 0,-2-2 20,-2-1 0,-1 0 22,-4 3 0,-3 2 23,-2 7 0,-4 2-134,-3 8 0,-3 2 251,-2-13-72,-9 16-85,-2 14 388,-5 12-449,-3 13 823,-7 15-840,-6 19-9,12-13 1,1 0-102,2-3 1,0 2 89,-5 26 0,0 3-596,7-15 1,2 0 601,0-2 1,1 2 0,1-1-9,3 6 0,2-3 2,3-12 0,2-2-72,4 0 0,5-2-704,29 8-660,10-8-507,-14-19 0,1-7-2297,1-10 1,-1-4 3779,-3-2 0,-1 0 0,11-9 0,-20 6 0</inkml:trace>
  <inkml:trace contextRef="#ctx0" brushRef="#br0" timeOffset="213734">7735 17846 24867,'-42'6'366,"0"0"0,-2 4 0,10 1-349,23-1-73,-4 9 39,16-12-50,9 1-79,13-3 45,17-6-11,10-10 95,7-10 34,-7-6 62,-3-9-23,-20 11 95,0-5 62,-21 12 39,0-3-51,-12 2-16,-12 3-140,-1 7 22,-20 10 45,2 14-11,-16 13-59,24-9 0,2 1-9,-15 15-213,15-7 0,4 2 96,-2 15-62,10-14 1,4 2-533,12 18-560,19-6-968,22-10 335,-11-23 0,2-3-683,26 0-2204,-3-16 0,1-6 3905,-26 6 1,1-2 852,16-8 0,8-4 0,-11 3 0,-3 0 0,-5 1 0,-1 1 0</inkml:trace>
  <inkml:trace contextRef="#ctx0" brushRef="#br0" timeOffset="214358">8545 17771 14034,'2'-6'7752,"0"2"-5780,-2 4-1289,-68-23-117,30 28-570,-9-10 1,1 3 155,2 32-119,-1 12-44,18-13 127,-1 12-139,20-17-27,1 4 22,12-8 11,8-7 17,12-6 272,9-10-216,15-15-34,-15 0 34,13-15 252,-17 1-179,-6 4 39,-1-9 56,-16 14 62,-2-2-40,-6 9-67,-12 7-167,1 8 72,-12 7-40,4 5-4,-4 8 16,0 5-3516,4 15 3444,8-11 4,5 14-44,10-22 6,9 12 5,21-10-28,8-3 68,13-7-6,-5-12-1,-4-7 35,-4-6 27,-6-5-11,-2-13 12,-12-1-23,-3-1 50,-6-17-39,-7 22 68,4-22 61,-4 24 50,1 2-117,-2 11-45,-1 7-56,-2 6 3426,3 0-3398,12 0-62,6 4 45,13 3-11,-7 2 6,8 8 50,-7 2-79,12 13-10,-15-7-107,1 11-818,-17-9-8345,-2 10 9303,-3-6 0,-5-11 0,0-9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A7BE1-2388-A162-B8D1-C369F69F36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574953-004D-A045-CE00-CF4FE32C09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C3C782-4780-F9E2-C491-269FA5E45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3AB50-C611-FB4E-8E52-0103736B7DF9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2B5A9-4519-8202-46CB-8C47FC193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D5436-14C4-02F6-96BE-31B8AD17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031F4-01C7-8643-9199-24EDB5420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510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6AC76-223E-4B00-3202-4BF832C9D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B4A429-4C7D-1485-EDDB-FBBEE5C881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6A8AD6-0BF2-C0A6-DF0B-9C9FD7940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3AB50-C611-FB4E-8E52-0103736B7DF9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89FABF-97DC-D483-3B70-F4F27DBA2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57800A-E640-0423-5371-C5743813C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031F4-01C7-8643-9199-24EDB5420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045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A06571-B6C3-17EE-4BF1-529520C882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268DF2-9204-A888-CD63-9334F79E14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24803-D3CE-8BB6-C39E-8A52206D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3AB50-C611-FB4E-8E52-0103736B7DF9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1E3A3-65D6-510F-61C5-8EA61766E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16531F-3E1F-707D-68BA-F41DA4B87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031F4-01C7-8643-9199-24EDB5420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032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4EACC-8CC7-CCF6-5947-E27AB8E5E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72A740-138C-7DBE-5A07-EFA8BB463C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8FCAC8-9BAF-023E-B4C7-44B8D6EC8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3AB50-C611-FB4E-8E52-0103736B7DF9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800DA-C1AF-55A2-4A72-D3A5D5AC9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3458E8-C588-7096-F35F-C31222123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031F4-01C7-8643-9199-24EDB5420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848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98526-4F59-723C-863A-2F3BF368C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F8C6BC-812C-2345-F0DE-FD2BCEFBFB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F7C5A3-0497-04A7-4D7A-A546AE4AF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3AB50-C611-FB4E-8E52-0103736B7DF9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9C9038-2080-2AE7-F13E-ADA916B1C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9A8C39-0803-1A11-5CD2-E818833CC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031F4-01C7-8643-9199-24EDB5420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04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FB493-4F18-5404-CDA9-6567355AB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A8A1F-50DE-DB0D-644C-493CC25FEC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8D46C7-211F-0B3B-D692-AEFDDB030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892DFF-14DC-353E-2090-4176FF938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3AB50-C611-FB4E-8E52-0103736B7DF9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028AF4-72F4-8694-B1A7-89FF87DAD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4FC7BD-4068-8960-E9ED-A6EF18443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031F4-01C7-8643-9199-24EDB5420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013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14517-0963-0223-9DE6-09BF114D8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A3F0A2-025D-6D2D-8127-3026434CE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B2179B-38B3-28BC-EA61-132BDAAA8B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AC36C8-950A-B158-3E67-08CBEA4DAA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4E7AE0-A435-D803-156F-C6266B830F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C82CF3-089B-4818-F336-95329EB1C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3AB50-C611-FB4E-8E52-0103736B7DF9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6CF5E5-4D10-1B08-3BE4-9C50F34B8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BC1C9-E9D3-B84C-8965-370049BB5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031F4-01C7-8643-9199-24EDB5420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029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6D632-DA35-0A00-32CB-E38DBE0F6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810D98-D9EB-03B9-4AA3-38C1ABD99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3AB50-C611-FB4E-8E52-0103736B7DF9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CDF8B8-B686-BB3F-DBB1-43A61433E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E6EF6-4754-0FB2-D3FE-F4752A635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031F4-01C7-8643-9199-24EDB5420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787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4E0478-57EF-0E92-83A3-8A7F74512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3AB50-C611-FB4E-8E52-0103736B7DF9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60000A-9D3F-EFA9-D75C-398A4094A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EC6447-6B3E-31F4-9779-1D7D1CE4E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031F4-01C7-8643-9199-24EDB5420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244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0A327-1C1C-CE81-8960-992C147B1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BD68F-F277-4DEB-E2F2-63C436D66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066FB5-3705-2C1E-CC34-59D2296A9B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1640E9-9590-CDBA-CA9B-14FDF70EB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3AB50-C611-FB4E-8E52-0103736B7DF9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EB1D4A-4E41-075E-666F-CFE1183D8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99FB9B-161F-4DE3-AD5F-10E55D328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031F4-01C7-8643-9199-24EDB5420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045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17556-32E9-567E-644A-26A13CAB6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120DC6-0EB9-4611-5DA3-4F38A90978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36F5A9-1A25-0E7C-38A2-751F6FA2E4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0544E6-99C9-9BCA-6DAC-6F94B026E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3AB50-C611-FB4E-8E52-0103736B7DF9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E280D2-D531-570F-E155-6CFE5E876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E8737F-A130-DACE-A12A-4982F391F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031F4-01C7-8643-9199-24EDB5420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118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6E7640-AB53-C543-8234-BC5A63BAF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9E5694-40C7-C2E1-7F61-3271047C14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644E1-7C5E-7ADF-7BC6-5F23F836D7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F3AB50-C611-FB4E-8E52-0103736B7DF9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07B8B3-947F-5C52-4B22-41DFEB6B11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7E9362-FF57-1809-2CBC-8397A1ACB5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1031F4-01C7-8643-9199-24EDB5420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766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blue and white gradient&#10;&#10;AI-generated content may be incorrect.">
            <a:extLst>
              <a:ext uri="{FF2B5EF4-FFF2-40B4-BE49-F238E27FC236}">
                <a16:creationId xmlns:a16="http://schemas.microsoft.com/office/drawing/2014/main" id="{E36E76BF-2CCE-AD62-30E0-6CF7CC9CA1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783C2AEB-EB2D-9C0D-FDAA-C5768C37A071}"/>
                  </a:ext>
                </a:extLst>
              </p14:cNvPr>
              <p14:cNvContentPartPr/>
              <p14:nvPr/>
            </p14:nvContentPartPr>
            <p14:xfrm>
              <a:off x="599760" y="2040840"/>
              <a:ext cx="1953000" cy="127692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783C2AEB-EB2D-9C0D-FDAA-C5768C37A07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90400" y="2031480"/>
                <a:ext cx="1971720" cy="129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43516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1C38C2-707F-22B7-61DC-42B0ABA6D4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363BEA84-0D53-169D-5471-1962FB3C1C14}"/>
                  </a:ext>
                </a:extLst>
              </p14:cNvPr>
              <p14:cNvContentPartPr/>
              <p14:nvPr/>
            </p14:nvContentPartPr>
            <p14:xfrm>
              <a:off x="196560" y="466920"/>
              <a:ext cx="11367000" cy="62881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363BEA84-0D53-169D-5471-1962FB3C1C1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7200" y="457560"/>
                <a:ext cx="11385720" cy="6306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63068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DE99C5-63EF-F7B4-0DCC-A558D6B06D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E2EE802-A281-D9E7-F182-92D0CF618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2D7050-91CC-1403-3F30-625AB532DA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A1D5F7E1-901D-9910-A16B-8726AE4E76E9}"/>
                  </a:ext>
                </a:extLst>
              </p14:cNvPr>
              <p14:cNvContentPartPr/>
              <p14:nvPr/>
            </p14:nvContentPartPr>
            <p14:xfrm>
              <a:off x="100080" y="576000"/>
              <a:ext cx="10288080" cy="524988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A1D5F7E1-901D-9910-A16B-8726AE4E76E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720" y="566640"/>
                <a:ext cx="10306800" cy="526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74338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93B0F2-86DF-4CA1-37B6-00A8FBDA9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0DF32D8-1F36-350A-834D-372EA30DD4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4F4B96-13D1-5B33-3215-AA37DB087E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FCAD5657-8244-2D1F-E5C3-031FCFBBDE37}"/>
                  </a:ext>
                </a:extLst>
              </p14:cNvPr>
              <p14:cNvContentPartPr/>
              <p14:nvPr/>
            </p14:nvContentPartPr>
            <p14:xfrm>
              <a:off x="348840" y="536040"/>
              <a:ext cx="11676600" cy="58989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FCAD5657-8244-2D1F-E5C3-031FCFBBDE3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9480" y="526680"/>
                <a:ext cx="11695320" cy="591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78065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FDE492-E3D7-4117-D1C2-D23A0D51F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9678657-9F07-0D50-F241-0F02562E7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BE36C1-0476-C2F0-2480-C187AAD044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E44EA1DF-0451-CEF6-3E94-B05F92AA5C42}"/>
                  </a:ext>
                </a:extLst>
              </p14:cNvPr>
              <p14:cNvContentPartPr/>
              <p14:nvPr/>
            </p14:nvContentPartPr>
            <p14:xfrm>
              <a:off x="303840" y="66240"/>
              <a:ext cx="10617840" cy="656604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E44EA1DF-0451-CEF6-3E94-B05F92AA5C4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4480" y="56880"/>
                <a:ext cx="10636560" cy="6584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7859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2025-10-26T08:25:10Z</dcterms:created>
  <dcterms:modified xsi:type="dcterms:W3CDTF">2025-10-26T10:24:27Z</dcterms:modified>
</cp:coreProperties>
</file>

<file path=docProps/thumbnail.jpeg>
</file>